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8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0" r:id="rId4"/>
    <p:sldMasterId id="2147484709" r:id="rId5"/>
    <p:sldMasterId id="2147484711" r:id="rId6"/>
    <p:sldMasterId id="2147484740" r:id="rId7"/>
    <p:sldMasterId id="2147484809" r:id="rId8"/>
    <p:sldMasterId id="2147484821" r:id="rId9"/>
    <p:sldMasterId id="2147484833" r:id="rId10"/>
    <p:sldMasterId id="2147484883" r:id="rId11"/>
    <p:sldMasterId id="2147484987" r:id="rId12"/>
  </p:sldMasterIdLst>
  <p:notesMasterIdLst>
    <p:notesMasterId r:id="rId24"/>
  </p:notesMasterIdLst>
  <p:handoutMasterIdLst>
    <p:handoutMasterId r:id="rId25"/>
  </p:handoutMasterIdLst>
  <p:sldIdLst>
    <p:sldId id="3524" r:id="rId13"/>
    <p:sldId id="814" r:id="rId14"/>
    <p:sldId id="1606" r:id="rId15"/>
    <p:sldId id="3583" r:id="rId16"/>
    <p:sldId id="3600" r:id="rId17"/>
    <p:sldId id="3590" r:id="rId18"/>
    <p:sldId id="3589" r:id="rId19"/>
    <p:sldId id="3596" r:id="rId20"/>
    <p:sldId id="3597" r:id="rId21"/>
    <p:sldId id="3601" r:id="rId22"/>
    <p:sldId id="3602" r:id="rId23"/>
  </p:sldIdLst>
  <p:sldSz cx="12192000" cy="6858000"/>
  <p:notesSz cx="6953250" cy="923925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32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1" userDrawn="1">
          <p15:clr>
            <a:srgbClr val="A4A3A4"/>
          </p15:clr>
        </p15:guide>
        <p15:guide id="2" pos="2171" userDrawn="1">
          <p15:clr>
            <a:srgbClr val="A4A3A4"/>
          </p15:clr>
        </p15:guide>
        <p15:guide id="3" orient="horz" pos="2916" userDrawn="1">
          <p15:clr>
            <a:srgbClr val="A4A3A4"/>
          </p15:clr>
        </p15:guide>
        <p15:guide id="4" pos="2195" userDrawn="1">
          <p15:clr>
            <a:srgbClr val="A4A3A4"/>
          </p15:clr>
        </p15:guide>
        <p15:guide id="5" orient="horz" pos="2887" userDrawn="1">
          <p15:clr>
            <a:srgbClr val="A4A3A4"/>
          </p15:clr>
        </p15:guide>
        <p15:guide id="6" orient="horz" pos="2911" userDrawn="1">
          <p15:clr>
            <a:srgbClr val="A4A3A4"/>
          </p15:clr>
        </p15:guide>
        <p15:guide id="7" pos="2167" userDrawn="1">
          <p15:clr>
            <a:srgbClr val="A4A3A4"/>
          </p15:clr>
        </p15:guide>
        <p15:guide id="8" pos="219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herine Torres-Hertz" initials="KT" lastIdx="1" clrIdx="0"/>
  <p:cmAuthor id="1" name="Mary Taylor-Blasi" initials="MT" lastIdx="5" clrIdx="1">
    <p:extLst>
      <p:ext uri="{19B8F6BF-5375-455C-9EA6-DF929625EA0E}">
        <p15:presenceInfo xmlns:p15="http://schemas.microsoft.com/office/powerpoint/2012/main" userId="S::mtaylor-blasi@ABMS.ORG::a6ab7a3d-1a0e-48bf-97bc-46080dcfeae4" providerId="AD"/>
      </p:ext>
    </p:extLst>
  </p:cmAuthor>
  <p:cmAuthor id="2" name="Marissa Sanders" initials="MS" lastIdx="6" clrIdx="2">
    <p:extLst>
      <p:ext uri="{19B8F6BF-5375-455C-9EA6-DF929625EA0E}">
        <p15:presenceInfo xmlns:p15="http://schemas.microsoft.com/office/powerpoint/2012/main" userId="S::msanders@ABMS.ORG::caa6fc83-2803-4ad2-ad89-fc9784418139" providerId="AD"/>
      </p:ext>
    </p:extLst>
  </p:cmAuthor>
  <p:cmAuthor id="3" name="Sara Locatelli" initials="SL" lastIdx="1" clrIdx="3">
    <p:extLst>
      <p:ext uri="{19B8F6BF-5375-455C-9EA6-DF929625EA0E}">
        <p15:presenceInfo xmlns:p15="http://schemas.microsoft.com/office/powerpoint/2012/main" userId="S::slocatelli@ABMS.ORG::2a947a34-abdc-49c0-a715-68c72e2839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933C"/>
    <a:srgbClr val="6799C8"/>
    <a:srgbClr val="E2AC00"/>
    <a:srgbClr val="EEB500"/>
    <a:srgbClr val="FFC000"/>
    <a:srgbClr val="F4791F"/>
    <a:srgbClr val="860038"/>
    <a:srgbClr val="34715A"/>
    <a:srgbClr val="005595"/>
    <a:srgbClr val="FFF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7F2262-30D4-4EFE-BA3F-DF886204AF0A}" v="114" dt="2022-01-31T17:54:08.8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9" autoAdjust="0"/>
    <p:restoredTop sz="91475" autoAdjust="0"/>
  </p:normalViewPr>
  <p:slideViewPr>
    <p:cSldViewPr>
      <p:cViewPr varScale="1">
        <p:scale>
          <a:sx n="104" d="100"/>
          <a:sy n="104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395"/>
    </p:cViewPr>
  </p:sorterViewPr>
  <p:notesViewPr>
    <p:cSldViewPr>
      <p:cViewPr varScale="1">
        <p:scale>
          <a:sx n="133" d="100"/>
          <a:sy n="133" d="100"/>
        </p:scale>
        <p:origin x="-2472" y="-104"/>
      </p:cViewPr>
      <p:guideLst>
        <p:guide orient="horz" pos="2891"/>
        <p:guide pos="2171"/>
        <p:guide orient="horz" pos="2916"/>
        <p:guide pos="2195"/>
        <p:guide orient="horz" pos="2887"/>
        <p:guide orient="horz" pos="2911"/>
        <p:guide pos="2167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5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7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7073A3-BE0E-4E9F-A03A-4444EE941995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2C9B391-685C-43A2-9389-2FB25759798E}">
      <dgm:prSet phldrT="[Text]" custT="1"/>
      <dgm:spPr/>
      <dgm:t>
        <a:bodyPr/>
        <a:lstStyle/>
        <a:p>
          <a:r>
            <a:rPr lang="en-US" sz="3200" dirty="0">
              <a:latin typeface="Gill Sans MT" panose="020B0502020104020203" pitchFamily="34" charset="0"/>
            </a:rPr>
            <a:t>Standards Task Force</a:t>
          </a:r>
        </a:p>
      </dgm:t>
    </dgm:pt>
    <dgm:pt modelId="{B5EC3DD3-E5B3-4455-82AE-68A291D3874C}" type="parTrans" cxnId="{97E0E3A1-B224-48A3-AB09-14A8B8C703E3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40F317AC-B528-4AE0-A55B-7A9C89A5E723}" type="sibTrans" cxnId="{97E0E3A1-B224-48A3-AB09-14A8B8C703E3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CCC8981C-65A8-4F91-A044-DDB36B609321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Professionalism Task Force</a:t>
          </a:r>
        </a:p>
      </dgm:t>
    </dgm:pt>
    <dgm:pt modelId="{F6DDEBB6-4084-4F97-935F-833D7EBF9991}" type="parTrans" cxnId="{821B9235-7D68-4282-914F-F9AFBB1F9D78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CE9034D7-49C4-4602-869F-488B6F4F361B}" type="sibTrans" cxnId="{821B9235-7D68-4282-914F-F9AFBB1F9D78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C814A38C-6934-4B0D-AAC5-4DAF13D23091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Advancing Practice Task Force</a:t>
          </a:r>
        </a:p>
      </dgm:t>
    </dgm:pt>
    <dgm:pt modelId="{54A10DF1-B58E-4B90-BA84-A167F7F3CED0}" type="parTrans" cxnId="{54135AA3-59B3-46EB-AE8F-8F4E3E956F21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F6156896-A6EF-4987-A91F-8E631B0AA52F}" type="sibTrans" cxnId="{54135AA3-59B3-46EB-AE8F-8F4E3E956F21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00A01FC7-A74F-43C9-A770-91538B05F665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Remediation Task Force</a:t>
          </a:r>
        </a:p>
      </dgm:t>
    </dgm:pt>
    <dgm:pt modelId="{BA0D2279-EA70-4A4D-99C0-61255F14A072}" type="parTrans" cxnId="{EC95B203-3EC8-40F1-8E1D-36C7C3788556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CA8DF9E9-2E1B-4F06-9433-10E34BE03249}" type="sibTrans" cxnId="{EC95B203-3EC8-40F1-8E1D-36C7C3788556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4BFFF214-BE46-4693-B3D1-E7CC90AAE87B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Information and Data Task Force</a:t>
          </a:r>
        </a:p>
      </dgm:t>
    </dgm:pt>
    <dgm:pt modelId="{163A9F1C-88F8-4748-82DC-400B71652812}" type="parTrans" cxnId="{13FE42F6-5E07-4E12-AC57-5FE3C05BD443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EBFD5BCE-D033-4957-8642-A70DD3724E74}" type="sibTrans" cxnId="{13FE42F6-5E07-4E12-AC57-5FE3C05BD443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ED681549-7AED-4FC6-B518-4A637BCF4E59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ABMS Committees</a:t>
          </a:r>
        </a:p>
      </dgm:t>
    </dgm:pt>
    <dgm:pt modelId="{E7BE4A9A-972E-43FC-8C26-B7AFCEFD9186}" type="parTrans" cxnId="{804F1B1F-80A5-4E41-A79A-55C91940DE34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E6455F2B-5EC9-488C-8ACC-5620D8AC7A63}" type="sibTrans" cxnId="{804F1B1F-80A5-4E41-A79A-55C91940DE34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BDCFD9AB-2B53-4B17-AFFB-F7AB4AB30E8A}">
      <dgm:prSet phldrT="[Text]" custT="1"/>
      <dgm:spPr/>
      <dgm:t>
        <a:bodyPr/>
        <a:lstStyle/>
        <a:p>
          <a:r>
            <a:rPr lang="en-US" sz="1600" dirty="0">
              <a:latin typeface="Gill Sans MT" panose="020B0502020104020203" pitchFamily="34" charset="0"/>
            </a:rPr>
            <a:t>Public Members of ABMS Board</a:t>
          </a:r>
        </a:p>
      </dgm:t>
    </dgm:pt>
    <dgm:pt modelId="{DB8517C5-A526-4E31-A440-69A4B854D3FB}" type="parTrans" cxnId="{BCB46A16-20A7-480E-A2C3-D0D4DFF13800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C8737469-3C5C-42C7-934A-D471F1826863}" type="sibTrans" cxnId="{BCB46A16-20A7-480E-A2C3-D0D4DFF13800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B0237054-9361-461C-9978-B8A9F3828D9F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Board Sections (Medical, Hospital, Surgical)</a:t>
          </a:r>
        </a:p>
      </dgm:t>
    </dgm:pt>
    <dgm:pt modelId="{8AFDBBCD-0D7A-4083-9312-E83E1CD8954E}" type="parTrans" cxnId="{C7C6A625-6B44-4D6E-B27A-635DE17D8A36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EFA3E8F8-5250-44D6-A101-A9C3F2EE4148}" type="sibTrans" cxnId="{C7C6A625-6B44-4D6E-B27A-635DE17D8A36}">
      <dgm:prSet/>
      <dgm:spPr/>
      <dgm:t>
        <a:bodyPr/>
        <a:lstStyle/>
        <a:p>
          <a:endParaRPr lang="en-US" sz="2000">
            <a:latin typeface="Gill Sans MT" panose="020B0502020104020203" pitchFamily="34" charset="0"/>
          </a:endParaRPr>
        </a:p>
      </dgm:t>
    </dgm:pt>
    <dgm:pt modelId="{F0805204-56FE-46F7-A6FE-E2E2B7793170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Stakeholder Council</a:t>
          </a:r>
        </a:p>
      </dgm:t>
    </dgm:pt>
    <dgm:pt modelId="{CCD82436-24A0-4E95-957C-DCF9B1516AA4}" type="parTrans" cxnId="{5BCB9DCB-D23B-4712-949F-681161499D45}">
      <dgm:prSet/>
      <dgm:spPr/>
      <dgm:t>
        <a:bodyPr/>
        <a:lstStyle/>
        <a:p>
          <a:endParaRPr lang="en-US" sz="1800">
            <a:latin typeface="Gill Sans MT" panose="020B0502020104020203" pitchFamily="34" charset="0"/>
          </a:endParaRPr>
        </a:p>
      </dgm:t>
    </dgm:pt>
    <dgm:pt modelId="{70780223-1C2E-44F9-99EC-07664CF624D4}" type="sibTrans" cxnId="{5BCB9DCB-D23B-4712-949F-681161499D45}">
      <dgm:prSet/>
      <dgm:spPr/>
      <dgm:t>
        <a:bodyPr/>
        <a:lstStyle/>
        <a:p>
          <a:endParaRPr lang="en-US" sz="1800">
            <a:latin typeface="Gill Sans MT" panose="020B0502020104020203" pitchFamily="34" charset="0"/>
          </a:endParaRPr>
        </a:p>
      </dgm:t>
    </dgm:pt>
    <dgm:pt modelId="{3F98B513-E01F-48A9-A204-CDDB7C91502D}">
      <dgm:prSet phldrT="[Text]"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AMA Council on Medical Education</a:t>
          </a:r>
        </a:p>
      </dgm:t>
    </dgm:pt>
    <dgm:pt modelId="{BB15A3C4-C668-4395-A0C6-D5485C84F041}" type="parTrans" cxnId="{098E67B1-7B8F-4D2E-B9A4-C5A47C74FF95}">
      <dgm:prSet/>
      <dgm:spPr/>
      <dgm:t>
        <a:bodyPr/>
        <a:lstStyle/>
        <a:p>
          <a:endParaRPr lang="en-US" sz="1800">
            <a:latin typeface="Gill Sans MT" panose="020B0502020104020203" pitchFamily="34" charset="0"/>
          </a:endParaRPr>
        </a:p>
      </dgm:t>
    </dgm:pt>
    <dgm:pt modelId="{1DA61773-BF67-4DE2-9BD1-F92FF2D30AD8}" type="sibTrans" cxnId="{098E67B1-7B8F-4D2E-B9A4-C5A47C74FF95}">
      <dgm:prSet/>
      <dgm:spPr/>
      <dgm:t>
        <a:bodyPr/>
        <a:lstStyle/>
        <a:p>
          <a:endParaRPr lang="en-US" sz="1800">
            <a:latin typeface="Gill Sans MT" panose="020B0502020104020203" pitchFamily="34" charset="0"/>
          </a:endParaRPr>
        </a:p>
      </dgm:t>
    </dgm:pt>
    <dgm:pt modelId="{2027E180-EBF7-489B-BFD4-10F41DFB39B5}">
      <dgm:prSet custT="1"/>
      <dgm:spPr/>
      <dgm:t>
        <a:bodyPr/>
        <a:lstStyle/>
        <a:p>
          <a:r>
            <a:rPr lang="en-US" sz="1400" dirty="0">
              <a:latin typeface="Gill Sans MT" panose="020B0502020104020203" pitchFamily="34" charset="0"/>
            </a:rPr>
            <a:t>Vision Commission Members</a:t>
          </a:r>
        </a:p>
      </dgm:t>
    </dgm:pt>
    <dgm:pt modelId="{36AAD37B-8064-4422-AAC8-F8A120273560}" type="parTrans" cxnId="{82D56BE9-992A-47F5-A124-2689A182D808}">
      <dgm:prSet/>
      <dgm:spPr/>
      <dgm:t>
        <a:bodyPr/>
        <a:lstStyle/>
        <a:p>
          <a:endParaRPr lang="en-US" sz="1600">
            <a:latin typeface="Gill Sans MT" panose="020B0502020104020203" pitchFamily="34" charset="0"/>
          </a:endParaRPr>
        </a:p>
      </dgm:t>
    </dgm:pt>
    <dgm:pt modelId="{EB49BE8B-F862-44FE-87F8-1F331E955DAA}" type="sibTrans" cxnId="{82D56BE9-992A-47F5-A124-2689A182D808}">
      <dgm:prSet/>
      <dgm:spPr/>
      <dgm:t>
        <a:bodyPr/>
        <a:lstStyle/>
        <a:p>
          <a:endParaRPr lang="en-US" sz="1600">
            <a:latin typeface="Gill Sans MT" panose="020B0502020104020203" pitchFamily="34" charset="0"/>
          </a:endParaRPr>
        </a:p>
      </dgm:t>
    </dgm:pt>
    <dgm:pt modelId="{A92686A6-5F9B-4B16-B153-BBEC50CBD646}" type="pres">
      <dgm:prSet presAssocID="{0D7073A3-BE0E-4E9F-A03A-4444EE941995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B7CE632-F52F-476D-B6C6-64AC721382D8}" type="pres">
      <dgm:prSet presAssocID="{F2C9B391-685C-43A2-9389-2FB25759798E}" presName="centerShape" presStyleLbl="node0" presStyleIdx="0" presStyleCnt="1" custScaleX="216285" custScaleY="131289"/>
      <dgm:spPr/>
    </dgm:pt>
    <dgm:pt modelId="{0C4821A4-DE11-4055-909A-681BF7993585}" type="pres">
      <dgm:prSet presAssocID="{CCC8981C-65A8-4F91-A044-DDB36B609321}" presName="node" presStyleLbl="node1" presStyleIdx="0" presStyleCnt="10" custScaleX="184452" custScaleY="89441" custRadScaleRad="100022" custRadScaleInc="10359">
        <dgm:presLayoutVars>
          <dgm:bulletEnabled val="1"/>
        </dgm:presLayoutVars>
      </dgm:prSet>
      <dgm:spPr/>
    </dgm:pt>
    <dgm:pt modelId="{A9737B38-9095-408C-802A-08825BB14F8A}" type="pres">
      <dgm:prSet presAssocID="{CCC8981C-65A8-4F91-A044-DDB36B609321}" presName="dummy" presStyleCnt="0"/>
      <dgm:spPr/>
    </dgm:pt>
    <dgm:pt modelId="{78026008-64AC-4E7F-B63C-C24CC5794D97}" type="pres">
      <dgm:prSet presAssocID="{CE9034D7-49C4-4602-869F-488B6F4F361B}" presName="sibTrans" presStyleLbl="sibTrans2D1" presStyleIdx="0" presStyleCnt="10"/>
      <dgm:spPr/>
    </dgm:pt>
    <dgm:pt modelId="{20CC5D9C-4126-4227-93C4-2A74074AF5E7}" type="pres">
      <dgm:prSet presAssocID="{C814A38C-6934-4B0D-AAC5-4DAF13D23091}" presName="node" presStyleLbl="node1" presStyleIdx="1" presStyleCnt="10" custScaleX="130505" custRadScaleRad="98213" custRadScaleInc="43684">
        <dgm:presLayoutVars>
          <dgm:bulletEnabled val="1"/>
        </dgm:presLayoutVars>
      </dgm:prSet>
      <dgm:spPr/>
    </dgm:pt>
    <dgm:pt modelId="{1BEA546B-9E74-4DA2-9EC5-5969B525DC5A}" type="pres">
      <dgm:prSet presAssocID="{C814A38C-6934-4B0D-AAC5-4DAF13D23091}" presName="dummy" presStyleCnt="0"/>
      <dgm:spPr/>
    </dgm:pt>
    <dgm:pt modelId="{11F742B0-1268-4077-86EA-01EAEB211369}" type="pres">
      <dgm:prSet presAssocID="{F6156896-A6EF-4987-A91F-8E631B0AA52F}" presName="sibTrans" presStyleLbl="sibTrans2D1" presStyleIdx="1" presStyleCnt="10"/>
      <dgm:spPr/>
    </dgm:pt>
    <dgm:pt modelId="{C587021E-984E-4645-A29C-B152ED140F87}" type="pres">
      <dgm:prSet presAssocID="{00A01FC7-A74F-43C9-A770-91538B05F665}" presName="node" presStyleLbl="node1" presStyleIdx="2" presStyleCnt="10" custScaleX="161361" custRadScaleRad="99715" custRadScaleInc="13158">
        <dgm:presLayoutVars>
          <dgm:bulletEnabled val="1"/>
        </dgm:presLayoutVars>
      </dgm:prSet>
      <dgm:spPr/>
    </dgm:pt>
    <dgm:pt modelId="{32195455-B7AE-4578-9878-FED190EAB87B}" type="pres">
      <dgm:prSet presAssocID="{00A01FC7-A74F-43C9-A770-91538B05F665}" presName="dummy" presStyleCnt="0"/>
      <dgm:spPr/>
    </dgm:pt>
    <dgm:pt modelId="{64B85790-102B-4D9D-A731-05E68ECA2ACC}" type="pres">
      <dgm:prSet presAssocID="{CA8DF9E9-2E1B-4F06-9433-10E34BE03249}" presName="sibTrans" presStyleLbl="sibTrans2D1" presStyleIdx="2" presStyleCnt="10"/>
      <dgm:spPr/>
    </dgm:pt>
    <dgm:pt modelId="{C3FF703F-AB6C-44E6-BF1A-05B0B17D0A00}" type="pres">
      <dgm:prSet presAssocID="{4BFFF214-BE46-4693-B3D1-E7CC90AAE87B}" presName="node" presStyleLbl="node1" presStyleIdx="3" presStyleCnt="10" custScaleX="140735" custScaleY="120057" custRadScaleRad="99715" custRadScaleInc="-13158">
        <dgm:presLayoutVars>
          <dgm:bulletEnabled val="1"/>
        </dgm:presLayoutVars>
      </dgm:prSet>
      <dgm:spPr/>
    </dgm:pt>
    <dgm:pt modelId="{9B0D3F88-DD67-4681-AFD2-9A8F31928C7B}" type="pres">
      <dgm:prSet presAssocID="{4BFFF214-BE46-4693-B3D1-E7CC90AAE87B}" presName="dummy" presStyleCnt="0"/>
      <dgm:spPr/>
    </dgm:pt>
    <dgm:pt modelId="{62BFD89E-2471-424F-A622-6F175E0F090D}" type="pres">
      <dgm:prSet presAssocID="{EBFD5BCE-D033-4957-8642-A70DD3724E74}" presName="sibTrans" presStyleLbl="sibTrans2D1" presStyleIdx="3" presStyleCnt="10"/>
      <dgm:spPr/>
    </dgm:pt>
    <dgm:pt modelId="{37F4BE4B-1ED1-41C1-966B-E3DD08C0B269}" type="pres">
      <dgm:prSet presAssocID="{F0805204-56FE-46F7-A6FE-E2E2B7793170}" presName="node" presStyleLbl="node1" presStyleIdx="4" presStyleCnt="10" custScaleX="143684" custScaleY="124422" custRadScaleRad="101248" custRadScaleInc="-24654">
        <dgm:presLayoutVars>
          <dgm:bulletEnabled val="1"/>
        </dgm:presLayoutVars>
      </dgm:prSet>
      <dgm:spPr/>
    </dgm:pt>
    <dgm:pt modelId="{58CC9F9C-4774-4091-BAFB-59408FD16180}" type="pres">
      <dgm:prSet presAssocID="{F0805204-56FE-46F7-A6FE-E2E2B7793170}" presName="dummy" presStyleCnt="0"/>
      <dgm:spPr/>
    </dgm:pt>
    <dgm:pt modelId="{1CADCAF1-CA19-4846-A0F2-FCE018EED69D}" type="pres">
      <dgm:prSet presAssocID="{70780223-1C2E-44F9-99EC-07664CF624D4}" presName="sibTrans" presStyleLbl="sibTrans2D1" presStyleIdx="4" presStyleCnt="10"/>
      <dgm:spPr/>
    </dgm:pt>
    <dgm:pt modelId="{1EEE4CDD-3C1D-4169-85CA-958E5525CB59}" type="pres">
      <dgm:prSet presAssocID="{2027E180-EBF7-489B-BFD4-10F41DFB39B5}" presName="node" presStyleLbl="node1" presStyleIdx="5" presStyleCnt="10" custScaleX="149839" custScaleY="135928">
        <dgm:presLayoutVars>
          <dgm:bulletEnabled val="1"/>
        </dgm:presLayoutVars>
      </dgm:prSet>
      <dgm:spPr/>
    </dgm:pt>
    <dgm:pt modelId="{82C59D49-5C0C-4419-812C-9147A8CEF37D}" type="pres">
      <dgm:prSet presAssocID="{2027E180-EBF7-489B-BFD4-10F41DFB39B5}" presName="dummy" presStyleCnt="0"/>
      <dgm:spPr/>
    </dgm:pt>
    <dgm:pt modelId="{0F7E3F89-F7E6-4998-B2BB-CDAAD35E5C59}" type="pres">
      <dgm:prSet presAssocID="{EB49BE8B-F862-44FE-87F8-1F331E955DAA}" presName="sibTrans" presStyleLbl="sibTrans2D1" presStyleIdx="5" presStyleCnt="10"/>
      <dgm:spPr/>
    </dgm:pt>
    <dgm:pt modelId="{92B893CD-44E5-49E1-AF65-6E23CE120DBF}" type="pres">
      <dgm:prSet presAssocID="{ED681549-7AED-4FC6-B518-4A637BCF4E59}" presName="node" presStyleLbl="node1" presStyleIdx="6" presStyleCnt="10" custScaleX="171435" custRadScaleRad="98962" custRadScaleInc="23485">
        <dgm:presLayoutVars>
          <dgm:bulletEnabled val="1"/>
        </dgm:presLayoutVars>
      </dgm:prSet>
      <dgm:spPr/>
    </dgm:pt>
    <dgm:pt modelId="{4B647B44-4B17-4618-AE6A-F1B38C0B2E32}" type="pres">
      <dgm:prSet presAssocID="{ED681549-7AED-4FC6-B518-4A637BCF4E59}" presName="dummy" presStyleCnt="0"/>
      <dgm:spPr/>
    </dgm:pt>
    <dgm:pt modelId="{38C66D50-3A21-4B4D-8237-6582465DC661}" type="pres">
      <dgm:prSet presAssocID="{E6455F2B-5EC9-488C-8ACC-5620D8AC7A63}" presName="sibTrans" presStyleLbl="sibTrans2D1" presStyleIdx="6" presStyleCnt="10"/>
      <dgm:spPr/>
    </dgm:pt>
    <dgm:pt modelId="{1D462989-45A9-46B1-8939-0C5DB3E9DE3A}" type="pres">
      <dgm:prSet presAssocID="{3F98B513-E01F-48A9-A204-CDDB7C91502D}" presName="node" presStyleLbl="node1" presStyleIdx="7" presStyleCnt="10" custScaleX="140965" custScaleY="112112">
        <dgm:presLayoutVars>
          <dgm:bulletEnabled val="1"/>
        </dgm:presLayoutVars>
      </dgm:prSet>
      <dgm:spPr/>
    </dgm:pt>
    <dgm:pt modelId="{7E23DDE3-00ED-420F-B550-75B62260C210}" type="pres">
      <dgm:prSet presAssocID="{3F98B513-E01F-48A9-A204-CDDB7C91502D}" presName="dummy" presStyleCnt="0"/>
      <dgm:spPr/>
    </dgm:pt>
    <dgm:pt modelId="{05906211-0201-4879-9F16-EC84B25DCE60}" type="pres">
      <dgm:prSet presAssocID="{1DA61773-BF67-4DE2-9BD1-F92FF2D30AD8}" presName="sibTrans" presStyleLbl="sibTrans2D1" presStyleIdx="7" presStyleCnt="10"/>
      <dgm:spPr/>
    </dgm:pt>
    <dgm:pt modelId="{3A0675DA-DB27-443D-8CBF-4CF283AF23C1}" type="pres">
      <dgm:prSet presAssocID="{BDCFD9AB-2B53-4B17-AFFB-F7AB4AB30E8A}" presName="node" presStyleLbl="node1" presStyleIdx="8" presStyleCnt="10" custScaleX="153174" custScaleY="124806" custRadScaleRad="99715" custRadScaleInc="-13158">
        <dgm:presLayoutVars>
          <dgm:bulletEnabled val="1"/>
        </dgm:presLayoutVars>
      </dgm:prSet>
      <dgm:spPr/>
    </dgm:pt>
    <dgm:pt modelId="{E792D9A7-0C11-476B-BA14-678340571FBD}" type="pres">
      <dgm:prSet presAssocID="{BDCFD9AB-2B53-4B17-AFFB-F7AB4AB30E8A}" presName="dummy" presStyleCnt="0"/>
      <dgm:spPr/>
    </dgm:pt>
    <dgm:pt modelId="{25FBF769-5476-48B9-865B-49DCCA111E2D}" type="pres">
      <dgm:prSet presAssocID="{C8737469-3C5C-42C7-934A-D471F1826863}" presName="sibTrans" presStyleLbl="sibTrans2D1" presStyleIdx="8" presStyleCnt="10"/>
      <dgm:spPr/>
    </dgm:pt>
    <dgm:pt modelId="{8114D015-C908-4253-BFE8-6CB56203132A}" type="pres">
      <dgm:prSet presAssocID="{B0237054-9361-461C-9978-B8A9F3828D9F}" presName="node" presStyleLbl="node1" presStyleIdx="9" presStyleCnt="10" custScaleX="146605" custScaleY="127059" custRadScaleRad="100148" custRadScaleInc="-22257">
        <dgm:presLayoutVars>
          <dgm:bulletEnabled val="1"/>
        </dgm:presLayoutVars>
      </dgm:prSet>
      <dgm:spPr/>
    </dgm:pt>
    <dgm:pt modelId="{BFCD832B-CC5D-4B4F-8D20-8410D6BD6513}" type="pres">
      <dgm:prSet presAssocID="{B0237054-9361-461C-9978-B8A9F3828D9F}" presName="dummy" presStyleCnt="0"/>
      <dgm:spPr/>
    </dgm:pt>
    <dgm:pt modelId="{6E36A995-5CCB-4FCC-BF6A-8F6016E0BC17}" type="pres">
      <dgm:prSet presAssocID="{EFA3E8F8-5250-44D6-A101-A9C3F2EE4148}" presName="sibTrans" presStyleLbl="sibTrans2D1" presStyleIdx="9" presStyleCnt="10"/>
      <dgm:spPr/>
    </dgm:pt>
  </dgm:ptLst>
  <dgm:cxnLst>
    <dgm:cxn modelId="{EC95B203-3EC8-40F1-8E1D-36C7C3788556}" srcId="{F2C9B391-685C-43A2-9389-2FB25759798E}" destId="{00A01FC7-A74F-43C9-A770-91538B05F665}" srcOrd="2" destOrd="0" parTransId="{BA0D2279-EA70-4A4D-99C0-61255F14A072}" sibTransId="{CA8DF9E9-2E1B-4F06-9433-10E34BE03249}"/>
    <dgm:cxn modelId="{1C2E0A08-D922-49FB-9D69-93CCAF9F417B}" type="presOf" srcId="{C8737469-3C5C-42C7-934A-D471F1826863}" destId="{25FBF769-5476-48B9-865B-49DCCA111E2D}" srcOrd="0" destOrd="0" presId="urn:microsoft.com/office/officeart/2005/8/layout/radial6"/>
    <dgm:cxn modelId="{BCB46A16-20A7-480E-A2C3-D0D4DFF13800}" srcId="{F2C9B391-685C-43A2-9389-2FB25759798E}" destId="{BDCFD9AB-2B53-4B17-AFFB-F7AB4AB30E8A}" srcOrd="8" destOrd="0" parTransId="{DB8517C5-A526-4E31-A440-69A4B854D3FB}" sibTransId="{C8737469-3C5C-42C7-934A-D471F1826863}"/>
    <dgm:cxn modelId="{804F1B1F-80A5-4E41-A79A-55C91940DE34}" srcId="{F2C9B391-685C-43A2-9389-2FB25759798E}" destId="{ED681549-7AED-4FC6-B518-4A637BCF4E59}" srcOrd="6" destOrd="0" parTransId="{E7BE4A9A-972E-43FC-8C26-B7AFCEFD9186}" sibTransId="{E6455F2B-5EC9-488C-8ACC-5620D8AC7A63}"/>
    <dgm:cxn modelId="{1F0C3722-F263-4DA1-AB94-3E3448A4B32D}" type="presOf" srcId="{F2C9B391-685C-43A2-9389-2FB25759798E}" destId="{DB7CE632-F52F-476D-B6C6-64AC721382D8}" srcOrd="0" destOrd="0" presId="urn:microsoft.com/office/officeart/2005/8/layout/radial6"/>
    <dgm:cxn modelId="{C7C6A625-6B44-4D6E-B27A-635DE17D8A36}" srcId="{F2C9B391-685C-43A2-9389-2FB25759798E}" destId="{B0237054-9361-461C-9978-B8A9F3828D9F}" srcOrd="9" destOrd="0" parTransId="{8AFDBBCD-0D7A-4083-9312-E83E1CD8954E}" sibTransId="{EFA3E8F8-5250-44D6-A101-A9C3F2EE4148}"/>
    <dgm:cxn modelId="{96D1482F-6E5C-47C2-90A1-2EA52C9483E2}" type="presOf" srcId="{00A01FC7-A74F-43C9-A770-91538B05F665}" destId="{C587021E-984E-4645-A29C-B152ED140F87}" srcOrd="0" destOrd="0" presId="urn:microsoft.com/office/officeart/2005/8/layout/radial6"/>
    <dgm:cxn modelId="{821B9235-7D68-4282-914F-F9AFBB1F9D78}" srcId="{F2C9B391-685C-43A2-9389-2FB25759798E}" destId="{CCC8981C-65A8-4F91-A044-DDB36B609321}" srcOrd="0" destOrd="0" parTransId="{F6DDEBB6-4084-4F97-935F-833D7EBF9991}" sibTransId="{CE9034D7-49C4-4602-869F-488B6F4F361B}"/>
    <dgm:cxn modelId="{DA000A39-1435-41CF-A5B2-0764CDE7E718}" type="presOf" srcId="{CA8DF9E9-2E1B-4F06-9433-10E34BE03249}" destId="{64B85790-102B-4D9D-A731-05E68ECA2ACC}" srcOrd="0" destOrd="0" presId="urn:microsoft.com/office/officeart/2005/8/layout/radial6"/>
    <dgm:cxn modelId="{658C633C-ED35-4A88-B618-FEF73BE0C51D}" type="presOf" srcId="{4BFFF214-BE46-4693-B3D1-E7CC90AAE87B}" destId="{C3FF703F-AB6C-44E6-BF1A-05B0B17D0A00}" srcOrd="0" destOrd="0" presId="urn:microsoft.com/office/officeart/2005/8/layout/radial6"/>
    <dgm:cxn modelId="{B2986743-C437-4345-A0BA-EF57AC8F10E8}" type="presOf" srcId="{B0237054-9361-461C-9978-B8A9F3828D9F}" destId="{8114D015-C908-4253-BFE8-6CB56203132A}" srcOrd="0" destOrd="0" presId="urn:microsoft.com/office/officeart/2005/8/layout/radial6"/>
    <dgm:cxn modelId="{12D54F63-C560-4519-B412-84F2B0AC8E8B}" type="presOf" srcId="{1DA61773-BF67-4DE2-9BD1-F92FF2D30AD8}" destId="{05906211-0201-4879-9F16-EC84B25DCE60}" srcOrd="0" destOrd="0" presId="urn:microsoft.com/office/officeart/2005/8/layout/radial6"/>
    <dgm:cxn modelId="{EB4C8756-9989-4209-ABFF-966BF798B3A1}" type="presOf" srcId="{EFA3E8F8-5250-44D6-A101-A9C3F2EE4148}" destId="{6E36A995-5CCB-4FCC-BF6A-8F6016E0BC17}" srcOrd="0" destOrd="0" presId="urn:microsoft.com/office/officeart/2005/8/layout/radial6"/>
    <dgm:cxn modelId="{2A304C57-5B1E-4C06-AC08-78B3FA2475CC}" type="presOf" srcId="{CE9034D7-49C4-4602-869F-488B6F4F361B}" destId="{78026008-64AC-4E7F-B63C-C24CC5794D97}" srcOrd="0" destOrd="0" presId="urn:microsoft.com/office/officeart/2005/8/layout/radial6"/>
    <dgm:cxn modelId="{38407684-6779-4576-B456-400ED7187300}" type="presOf" srcId="{E6455F2B-5EC9-488C-8ACC-5620D8AC7A63}" destId="{38C66D50-3A21-4B4D-8237-6582465DC661}" srcOrd="0" destOrd="0" presId="urn:microsoft.com/office/officeart/2005/8/layout/radial6"/>
    <dgm:cxn modelId="{39B72389-1DB8-49C8-8D54-67CFB2F19EDA}" type="presOf" srcId="{CCC8981C-65A8-4F91-A044-DDB36B609321}" destId="{0C4821A4-DE11-4055-909A-681BF7993585}" srcOrd="0" destOrd="0" presId="urn:microsoft.com/office/officeart/2005/8/layout/radial6"/>
    <dgm:cxn modelId="{53F9A190-FF7A-4ED0-8698-D6E63B8E6977}" type="presOf" srcId="{0D7073A3-BE0E-4E9F-A03A-4444EE941995}" destId="{A92686A6-5F9B-4B16-B153-BBEC50CBD646}" srcOrd="0" destOrd="0" presId="urn:microsoft.com/office/officeart/2005/8/layout/radial6"/>
    <dgm:cxn modelId="{1C6C3395-A142-45F9-A76E-FDA3D8F34A40}" type="presOf" srcId="{C814A38C-6934-4B0D-AAC5-4DAF13D23091}" destId="{20CC5D9C-4126-4227-93C4-2A74074AF5E7}" srcOrd="0" destOrd="0" presId="urn:microsoft.com/office/officeart/2005/8/layout/radial6"/>
    <dgm:cxn modelId="{B2742F96-A425-482A-BCF0-0EB53E92D588}" type="presOf" srcId="{F6156896-A6EF-4987-A91F-8E631B0AA52F}" destId="{11F742B0-1268-4077-86EA-01EAEB211369}" srcOrd="0" destOrd="0" presId="urn:microsoft.com/office/officeart/2005/8/layout/radial6"/>
    <dgm:cxn modelId="{8CB39699-AA76-4835-8C62-EB6B14417AB1}" type="presOf" srcId="{EBFD5BCE-D033-4957-8642-A70DD3724E74}" destId="{62BFD89E-2471-424F-A622-6F175E0F090D}" srcOrd="0" destOrd="0" presId="urn:microsoft.com/office/officeart/2005/8/layout/radial6"/>
    <dgm:cxn modelId="{AA8B8BA0-56F7-4E11-B092-22F92F959ADE}" type="presOf" srcId="{3F98B513-E01F-48A9-A204-CDDB7C91502D}" destId="{1D462989-45A9-46B1-8939-0C5DB3E9DE3A}" srcOrd="0" destOrd="0" presId="urn:microsoft.com/office/officeart/2005/8/layout/radial6"/>
    <dgm:cxn modelId="{97E0E3A1-B224-48A3-AB09-14A8B8C703E3}" srcId="{0D7073A3-BE0E-4E9F-A03A-4444EE941995}" destId="{F2C9B391-685C-43A2-9389-2FB25759798E}" srcOrd="0" destOrd="0" parTransId="{B5EC3DD3-E5B3-4455-82AE-68A291D3874C}" sibTransId="{40F317AC-B528-4AE0-A55B-7A9C89A5E723}"/>
    <dgm:cxn modelId="{54135AA3-59B3-46EB-AE8F-8F4E3E956F21}" srcId="{F2C9B391-685C-43A2-9389-2FB25759798E}" destId="{C814A38C-6934-4B0D-AAC5-4DAF13D23091}" srcOrd="1" destOrd="0" parTransId="{54A10DF1-B58E-4B90-BA84-A167F7F3CED0}" sibTransId="{F6156896-A6EF-4987-A91F-8E631B0AA52F}"/>
    <dgm:cxn modelId="{277F84A4-8EE4-493E-AE85-3C7C5448636F}" type="presOf" srcId="{BDCFD9AB-2B53-4B17-AFFB-F7AB4AB30E8A}" destId="{3A0675DA-DB27-443D-8CBF-4CF283AF23C1}" srcOrd="0" destOrd="0" presId="urn:microsoft.com/office/officeart/2005/8/layout/radial6"/>
    <dgm:cxn modelId="{584A88AD-94C5-4A15-BD2C-063BC28D397D}" type="presOf" srcId="{70780223-1C2E-44F9-99EC-07664CF624D4}" destId="{1CADCAF1-CA19-4846-A0F2-FCE018EED69D}" srcOrd="0" destOrd="0" presId="urn:microsoft.com/office/officeart/2005/8/layout/radial6"/>
    <dgm:cxn modelId="{098E67B1-7B8F-4D2E-B9A4-C5A47C74FF95}" srcId="{F2C9B391-685C-43A2-9389-2FB25759798E}" destId="{3F98B513-E01F-48A9-A204-CDDB7C91502D}" srcOrd="7" destOrd="0" parTransId="{BB15A3C4-C668-4395-A0C6-D5485C84F041}" sibTransId="{1DA61773-BF67-4DE2-9BD1-F92FF2D30AD8}"/>
    <dgm:cxn modelId="{E96B49B2-58E3-4428-B5C3-E1191D8BF62E}" type="presOf" srcId="{EB49BE8B-F862-44FE-87F8-1F331E955DAA}" destId="{0F7E3F89-F7E6-4998-B2BB-CDAAD35E5C59}" srcOrd="0" destOrd="0" presId="urn:microsoft.com/office/officeart/2005/8/layout/radial6"/>
    <dgm:cxn modelId="{5BCB9DCB-D23B-4712-949F-681161499D45}" srcId="{F2C9B391-685C-43A2-9389-2FB25759798E}" destId="{F0805204-56FE-46F7-A6FE-E2E2B7793170}" srcOrd="4" destOrd="0" parTransId="{CCD82436-24A0-4E95-957C-DCF9B1516AA4}" sibTransId="{70780223-1C2E-44F9-99EC-07664CF624D4}"/>
    <dgm:cxn modelId="{2B3762D1-D84A-4F71-A333-1681FC43EA5A}" type="presOf" srcId="{2027E180-EBF7-489B-BFD4-10F41DFB39B5}" destId="{1EEE4CDD-3C1D-4169-85CA-958E5525CB59}" srcOrd="0" destOrd="0" presId="urn:microsoft.com/office/officeart/2005/8/layout/radial6"/>
    <dgm:cxn modelId="{82D56BE9-992A-47F5-A124-2689A182D808}" srcId="{F2C9B391-685C-43A2-9389-2FB25759798E}" destId="{2027E180-EBF7-489B-BFD4-10F41DFB39B5}" srcOrd="5" destOrd="0" parTransId="{36AAD37B-8064-4422-AAC8-F8A120273560}" sibTransId="{EB49BE8B-F862-44FE-87F8-1F331E955DAA}"/>
    <dgm:cxn modelId="{1C1A71E9-6C5A-4FDE-BC28-78E72E57EB53}" type="presOf" srcId="{F0805204-56FE-46F7-A6FE-E2E2B7793170}" destId="{37F4BE4B-1ED1-41C1-966B-E3DD08C0B269}" srcOrd="0" destOrd="0" presId="urn:microsoft.com/office/officeart/2005/8/layout/radial6"/>
    <dgm:cxn modelId="{9DFA0DED-937D-4C37-BEB3-24B0A894C11E}" type="presOf" srcId="{ED681549-7AED-4FC6-B518-4A637BCF4E59}" destId="{92B893CD-44E5-49E1-AF65-6E23CE120DBF}" srcOrd="0" destOrd="0" presId="urn:microsoft.com/office/officeart/2005/8/layout/radial6"/>
    <dgm:cxn modelId="{13FE42F6-5E07-4E12-AC57-5FE3C05BD443}" srcId="{F2C9B391-685C-43A2-9389-2FB25759798E}" destId="{4BFFF214-BE46-4693-B3D1-E7CC90AAE87B}" srcOrd="3" destOrd="0" parTransId="{163A9F1C-88F8-4748-82DC-400B71652812}" sibTransId="{EBFD5BCE-D033-4957-8642-A70DD3724E74}"/>
    <dgm:cxn modelId="{7BC7F4F9-51BA-4AC7-AD67-6CBF4CC9F54F}" type="presParOf" srcId="{A92686A6-5F9B-4B16-B153-BBEC50CBD646}" destId="{DB7CE632-F52F-476D-B6C6-64AC721382D8}" srcOrd="0" destOrd="0" presId="urn:microsoft.com/office/officeart/2005/8/layout/radial6"/>
    <dgm:cxn modelId="{6B0EFEA4-2CDB-4D40-A536-48B26FEDC6BE}" type="presParOf" srcId="{A92686A6-5F9B-4B16-B153-BBEC50CBD646}" destId="{0C4821A4-DE11-4055-909A-681BF7993585}" srcOrd="1" destOrd="0" presId="urn:microsoft.com/office/officeart/2005/8/layout/radial6"/>
    <dgm:cxn modelId="{CB13901C-C117-4B18-A269-F59264D312C5}" type="presParOf" srcId="{A92686A6-5F9B-4B16-B153-BBEC50CBD646}" destId="{A9737B38-9095-408C-802A-08825BB14F8A}" srcOrd="2" destOrd="0" presId="urn:microsoft.com/office/officeart/2005/8/layout/radial6"/>
    <dgm:cxn modelId="{C09596BC-9CCF-4735-BEDF-E49D0AA8BDCD}" type="presParOf" srcId="{A92686A6-5F9B-4B16-B153-BBEC50CBD646}" destId="{78026008-64AC-4E7F-B63C-C24CC5794D97}" srcOrd="3" destOrd="0" presId="urn:microsoft.com/office/officeart/2005/8/layout/radial6"/>
    <dgm:cxn modelId="{DC5952A9-CA64-4DA4-AA3D-159774BC8140}" type="presParOf" srcId="{A92686A6-5F9B-4B16-B153-BBEC50CBD646}" destId="{20CC5D9C-4126-4227-93C4-2A74074AF5E7}" srcOrd="4" destOrd="0" presId="urn:microsoft.com/office/officeart/2005/8/layout/radial6"/>
    <dgm:cxn modelId="{51F0B21F-1607-45CD-B637-81A910E1434E}" type="presParOf" srcId="{A92686A6-5F9B-4B16-B153-BBEC50CBD646}" destId="{1BEA546B-9E74-4DA2-9EC5-5969B525DC5A}" srcOrd="5" destOrd="0" presId="urn:microsoft.com/office/officeart/2005/8/layout/radial6"/>
    <dgm:cxn modelId="{616CDE2E-C7EE-4464-9B67-14AE60FB5F56}" type="presParOf" srcId="{A92686A6-5F9B-4B16-B153-BBEC50CBD646}" destId="{11F742B0-1268-4077-86EA-01EAEB211369}" srcOrd="6" destOrd="0" presId="urn:microsoft.com/office/officeart/2005/8/layout/radial6"/>
    <dgm:cxn modelId="{E1D09282-CC60-4004-8278-2F2F23A6F357}" type="presParOf" srcId="{A92686A6-5F9B-4B16-B153-BBEC50CBD646}" destId="{C587021E-984E-4645-A29C-B152ED140F87}" srcOrd="7" destOrd="0" presId="urn:microsoft.com/office/officeart/2005/8/layout/radial6"/>
    <dgm:cxn modelId="{B09BF2E7-0349-47D4-B8BA-086E826C721A}" type="presParOf" srcId="{A92686A6-5F9B-4B16-B153-BBEC50CBD646}" destId="{32195455-B7AE-4578-9878-FED190EAB87B}" srcOrd="8" destOrd="0" presId="urn:microsoft.com/office/officeart/2005/8/layout/radial6"/>
    <dgm:cxn modelId="{8968835D-51D2-4E45-9342-6B1E2F479C6E}" type="presParOf" srcId="{A92686A6-5F9B-4B16-B153-BBEC50CBD646}" destId="{64B85790-102B-4D9D-A731-05E68ECA2ACC}" srcOrd="9" destOrd="0" presId="urn:microsoft.com/office/officeart/2005/8/layout/radial6"/>
    <dgm:cxn modelId="{F008D6DD-B7F1-46B4-9DA3-F53499C7EB0A}" type="presParOf" srcId="{A92686A6-5F9B-4B16-B153-BBEC50CBD646}" destId="{C3FF703F-AB6C-44E6-BF1A-05B0B17D0A00}" srcOrd="10" destOrd="0" presId="urn:microsoft.com/office/officeart/2005/8/layout/radial6"/>
    <dgm:cxn modelId="{A64335EA-1747-4501-AA79-6D6837EAA00D}" type="presParOf" srcId="{A92686A6-5F9B-4B16-B153-BBEC50CBD646}" destId="{9B0D3F88-DD67-4681-AFD2-9A8F31928C7B}" srcOrd="11" destOrd="0" presId="urn:microsoft.com/office/officeart/2005/8/layout/radial6"/>
    <dgm:cxn modelId="{5CDAD4EF-849F-4B6A-AFA7-D3BC873E00A3}" type="presParOf" srcId="{A92686A6-5F9B-4B16-B153-BBEC50CBD646}" destId="{62BFD89E-2471-424F-A622-6F175E0F090D}" srcOrd="12" destOrd="0" presId="urn:microsoft.com/office/officeart/2005/8/layout/radial6"/>
    <dgm:cxn modelId="{3CC3B093-59AD-4A48-939D-E8A10707509D}" type="presParOf" srcId="{A92686A6-5F9B-4B16-B153-BBEC50CBD646}" destId="{37F4BE4B-1ED1-41C1-966B-E3DD08C0B269}" srcOrd="13" destOrd="0" presId="urn:microsoft.com/office/officeart/2005/8/layout/radial6"/>
    <dgm:cxn modelId="{7E8C64E0-40B2-4280-802C-D85A086F17D0}" type="presParOf" srcId="{A92686A6-5F9B-4B16-B153-BBEC50CBD646}" destId="{58CC9F9C-4774-4091-BAFB-59408FD16180}" srcOrd="14" destOrd="0" presId="urn:microsoft.com/office/officeart/2005/8/layout/radial6"/>
    <dgm:cxn modelId="{2434EBAF-13B1-4C77-90CF-D95CCC5E7027}" type="presParOf" srcId="{A92686A6-5F9B-4B16-B153-BBEC50CBD646}" destId="{1CADCAF1-CA19-4846-A0F2-FCE018EED69D}" srcOrd="15" destOrd="0" presId="urn:microsoft.com/office/officeart/2005/8/layout/radial6"/>
    <dgm:cxn modelId="{D225D48D-D280-4F3D-8180-0F0F610A2CDD}" type="presParOf" srcId="{A92686A6-5F9B-4B16-B153-BBEC50CBD646}" destId="{1EEE4CDD-3C1D-4169-85CA-958E5525CB59}" srcOrd="16" destOrd="0" presId="urn:microsoft.com/office/officeart/2005/8/layout/radial6"/>
    <dgm:cxn modelId="{67A9A786-31D4-401D-998F-77F61CEB462D}" type="presParOf" srcId="{A92686A6-5F9B-4B16-B153-BBEC50CBD646}" destId="{82C59D49-5C0C-4419-812C-9147A8CEF37D}" srcOrd="17" destOrd="0" presId="urn:microsoft.com/office/officeart/2005/8/layout/radial6"/>
    <dgm:cxn modelId="{8847E6B4-CDD5-4A78-A67A-A5BFA4D7C54F}" type="presParOf" srcId="{A92686A6-5F9B-4B16-B153-BBEC50CBD646}" destId="{0F7E3F89-F7E6-4998-B2BB-CDAAD35E5C59}" srcOrd="18" destOrd="0" presId="urn:microsoft.com/office/officeart/2005/8/layout/radial6"/>
    <dgm:cxn modelId="{2CE46591-380B-46A2-91DB-D8EE05D997BB}" type="presParOf" srcId="{A92686A6-5F9B-4B16-B153-BBEC50CBD646}" destId="{92B893CD-44E5-49E1-AF65-6E23CE120DBF}" srcOrd="19" destOrd="0" presId="urn:microsoft.com/office/officeart/2005/8/layout/radial6"/>
    <dgm:cxn modelId="{BFB0DCEB-C43E-43DE-A456-9B0C78B3CAA9}" type="presParOf" srcId="{A92686A6-5F9B-4B16-B153-BBEC50CBD646}" destId="{4B647B44-4B17-4618-AE6A-F1B38C0B2E32}" srcOrd="20" destOrd="0" presId="urn:microsoft.com/office/officeart/2005/8/layout/radial6"/>
    <dgm:cxn modelId="{510638EE-B698-4600-BED5-22700581787B}" type="presParOf" srcId="{A92686A6-5F9B-4B16-B153-BBEC50CBD646}" destId="{38C66D50-3A21-4B4D-8237-6582465DC661}" srcOrd="21" destOrd="0" presId="urn:microsoft.com/office/officeart/2005/8/layout/radial6"/>
    <dgm:cxn modelId="{B08816D1-AE6D-4213-8A43-08601AB197DC}" type="presParOf" srcId="{A92686A6-5F9B-4B16-B153-BBEC50CBD646}" destId="{1D462989-45A9-46B1-8939-0C5DB3E9DE3A}" srcOrd="22" destOrd="0" presId="urn:microsoft.com/office/officeart/2005/8/layout/radial6"/>
    <dgm:cxn modelId="{9A27FAD1-33CD-43E8-AABB-1175AF636F79}" type="presParOf" srcId="{A92686A6-5F9B-4B16-B153-BBEC50CBD646}" destId="{7E23DDE3-00ED-420F-B550-75B62260C210}" srcOrd="23" destOrd="0" presId="urn:microsoft.com/office/officeart/2005/8/layout/radial6"/>
    <dgm:cxn modelId="{7BF2E114-0E56-4551-8EC5-6900F03DDE60}" type="presParOf" srcId="{A92686A6-5F9B-4B16-B153-BBEC50CBD646}" destId="{05906211-0201-4879-9F16-EC84B25DCE60}" srcOrd="24" destOrd="0" presId="urn:microsoft.com/office/officeart/2005/8/layout/radial6"/>
    <dgm:cxn modelId="{18C31186-3F87-4E9E-B9EE-A72CABD53AFA}" type="presParOf" srcId="{A92686A6-5F9B-4B16-B153-BBEC50CBD646}" destId="{3A0675DA-DB27-443D-8CBF-4CF283AF23C1}" srcOrd="25" destOrd="0" presId="urn:microsoft.com/office/officeart/2005/8/layout/radial6"/>
    <dgm:cxn modelId="{3468FA99-3782-4580-AFB6-02B2B9CCF4DB}" type="presParOf" srcId="{A92686A6-5F9B-4B16-B153-BBEC50CBD646}" destId="{E792D9A7-0C11-476B-BA14-678340571FBD}" srcOrd="26" destOrd="0" presId="urn:microsoft.com/office/officeart/2005/8/layout/radial6"/>
    <dgm:cxn modelId="{B936599D-CE62-4779-B743-3627C65DAB95}" type="presParOf" srcId="{A92686A6-5F9B-4B16-B153-BBEC50CBD646}" destId="{25FBF769-5476-48B9-865B-49DCCA111E2D}" srcOrd="27" destOrd="0" presId="urn:microsoft.com/office/officeart/2005/8/layout/radial6"/>
    <dgm:cxn modelId="{FED1E491-90D2-4ABC-B450-1B57D776D68B}" type="presParOf" srcId="{A92686A6-5F9B-4B16-B153-BBEC50CBD646}" destId="{8114D015-C908-4253-BFE8-6CB56203132A}" srcOrd="28" destOrd="0" presId="urn:microsoft.com/office/officeart/2005/8/layout/radial6"/>
    <dgm:cxn modelId="{1C1402FC-016C-473C-9532-DE0D642B6BAD}" type="presParOf" srcId="{A92686A6-5F9B-4B16-B153-BBEC50CBD646}" destId="{BFCD832B-CC5D-4B4F-8D20-8410D6BD6513}" srcOrd="29" destOrd="0" presId="urn:microsoft.com/office/officeart/2005/8/layout/radial6"/>
    <dgm:cxn modelId="{880B7C6C-0D48-4DD4-841F-F713FB614F13}" type="presParOf" srcId="{A92686A6-5F9B-4B16-B153-BBEC50CBD646}" destId="{6E36A995-5CCB-4FCC-BF6A-8F6016E0BC17}" srcOrd="3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FA61B2-F4B0-4C66-824E-EBBC8A8BF7AA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F0A0B0-A93A-4985-BEB5-C6EB3927E9F6}">
      <dgm:prSet/>
      <dgm:spPr>
        <a:solidFill>
          <a:srgbClr val="005595"/>
        </a:solidFill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Standard 3. Assessment of Certification Status</a:t>
          </a:r>
        </a:p>
      </dgm:t>
    </dgm:pt>
    <dgm:pt modelId="{31BA3624-227D-44CA-8CA7-734A1D27AE92}" type="parTrans" cxnId="{3CF512F2-98B5-4243-A593-D6D16658402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E48CE17-80C0-4652-A3A0-1587BAF894C7}" type="sibTrans" cxnId="{3CF512F2-98B5-4243-A593-D6D16658402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8705C6B-935D-4770-9431-2F6B074C4379}">
      <dgm:prSet/>
      <dgm:spPr>
        <a:noFill/>
        <a:effectLst/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Certificate interval of no longer than 5 years</a:t>
          </a:r>
        </a:p>
      </dgm:t>
    </dgm:pt>
    <dgm:pt modelId="{E7A8FA83-B99D-4670-8822-F54DA9ECE791}" type="parTrans" cxnId="{CC7FCF9D-25FF-4757-AE22-C0E4C3B846E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A9CBBEE-EF2B-45C4-B01B-997A35EE19BE}" type="sibTrans" cxnId="{CC7FCF9D-25FF-4757-AE22-C0E4C3B846E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39E170E-4840-4CB0-8980-BFCFDD3116D3}">
      <dgm:prSet/>
      <dgm:spPr>
        <a:noFill/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Components to make a certification decision in the board-determined interval may vary </a:t>
          </a:r>
        </a:p>
      </dgm:t>
    </dgm:pt>
    <dgm:pt modelId="{6161860C-2A79-4EEB-958F-50CBCE57697B}" type="parTrans" cxnId="{846CB59E-C327-43DB-9C0C-79766DEDA52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8D9DB83-09E9-4D93-80C5-5D92C9DC26B6}" type="sibTrans" cxnId="{846CB59E-C327-43DB-9C0C-79766DEDA52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B70606A-C6D6-4C91-8A24-D8A63217687B}">
      <dgm:prSet/>
      <dgm:spPr>
        <a:solidFill>
          <a:srgbClr val="005595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Standard 4. Transparent Display of Certification Status</a:t>
          </a:r>
        </a:p>
      </dgm:t>
    </dgm:pt>
    <dgm:pt modelId="{652EB4C7-FA62-4A7B-91E8-424756CE3447}" type="parTrans" cxnId="{77D1A05A-2443-4DC6-AEBF-51C187BF5BF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649DDFA-40A7-469F-94B1-3675E61D5D81}" type="sibTrans" cxnId="{77D1A05A-2443-4DC6-AEBF-51C187BF5BF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B753690-5904-4F60-823B-28535950A633}">
      <dgm:prSet/>
      <dgm:spPr>
        <a:noFill/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Consistent and clear display of status, including any disciplinary status</a:t>
          </a:r>
        </a:p>
      </dgm:t>
    </dgm:pt>
    <dgm:pt modelId="{4592F7BC-BBE3-41CE-A747-E1A98BF174AD}" type="parTrans" cxnId="{9CDF19AB-C4CC-43B1-B107-3F184ED78D6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7658F45-4D07-4270-B5EB-3676D57C12A6}" type="sibTrans" cxnId="{9CDF19AB-C4CC-43B1-B107-3F184ED78D6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4D16122-4F3F-480E-B1B5-61A7A705F807}">
      <dgm:prSet/>
      <dgm:spPr>
        <a:solidFill>
          <a:srgbClr val="34715A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Standard 5.  Opportunities to Address Performance or Participation Deficits  </a:t>
          </a:r>
        </a:p>
      </dgm:t>
    </dgm:pt>
    <dgm:pt modelId="{CCCF1C9F-B96F-4ACB-AFD8-204650CA9331}" type="parTrans" cxnId="{CDCFAEDD-8455-40D7-9007-27A8151B54A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6DACC52-FF27-474F-A901-73101E715C91}" type="sibTrans" cxnId="{CDCFAEDD-8455-40D7-9007-27A8151B54A9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94783A8-A620-4DCB-BF42-AAEBD8204119}">
      <dgm:prSet/>
      <dgm:spPr>
        <a:solidFill>
          <a:srgbClr val="34715A"/>
        </a:solidFill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Standard 6. Regaining Certification</a:t>
          </a:r>
        </a:p>
      </dgm:t>
    </dgm:pt>
    <dgm:pt modelId="{11486FD9-EAB7-4838-940B-14490663A350}" type="parTrans" cxnId="{8B78925F-DD90-4DD7-B343-E7CC5AC214F0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F98D710-CBF8-42AB-AECF-ABFFF28D9542}" type="sibTrans" cxnId="{8B78925F-DD90-4DD7-B343-E7CC5AC214F0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767B276-16F8-463F-BB7A-1B684B576B3C}">
      <dgm:prSet/>
      <dgm:spPr>
        <a:noFill/>
        <a:ln>
          <a:solidFill>
            <a:srgbClr val="34715A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Fair and sufficient warning about progress on a certificate</a:t>
          </a:r>
        </a:p>
      </dgm:t>
    </dgm:pt>
    <dgm:pt modelId="{F6F93FE7-6E32-49FE-9207-9985FA969F6A}" type="parTrans" cxnId="{2AA45FDF-7CC1-499C-A471-FCEAD3AD1847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12336C2-06A0-4691-B334-1BF14E3524FC}" type="sibTrans" cxnId="{2AA45FDF-7CC1-499C-A471-FCEAD3AD1847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09C14A4-AB6D-4CC0-B5EA-5757146380B0}">
      <dgm:prSet/>
      <dgm:spPr>
        <a:noFill/>
        <a:ln>
          <a:solidFill>
            <a:srgbClr val="34715A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Clear pathways to regain certification for deficit of participation or performance</a:t>
          </a:r>
        </a:p>
      </dgm:t>
    </dgm:pt>
    <dgm:pt modelId="{B3CF1F88-6B7A-4D64-A901-ED4D1DCF4625}" type="parTrans" cxnId="{7E9DA7BE-2969-4C11-BA77-30F524F5CCA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5D032F9-E523-4C67-A4F4-7D4AEF84FA80}" type="sibTrans" cxnId="{7E9DA7BE-2969-4C11-BA77-30F524F5CCA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D0908F0-1603-494F-BCF5-2A26A8F0AE46}" type="pres">
      <dgm:prSet presAssocID="{54FA61B2-F4B0-4C66-824E-EBBC8A8BF7AA}" presName="linear" presStyleCnt="0">
        <dgm:presLayoutVars>
          <dgm:dir/>
          <dgm:animLvl val="lvl"/>
          <dgm:resizeHandles val="exact"/>
        </dgm:presLayoutVars>
      </dgm:prSet>
      <dgm:spPr/>
    </dgm:pt>
    <dgm:pt modelId="{E22B9358-DE97-4848-87D4-F1195AA3BF6A}" type="pres">
      <dgm:prSet presAssocID="{F4F0A0B0-A93A-4985-BEB5-C6EB3927E9F6}" presName="parentLin" presStyleCnt="0"/>
      <dgm:spPr/>
    </dgm:pt>
    <dgm:pt modelId="{62577B0F-70AE-4635-BFAD-76EEC31BD7EF}" type="pres">
      <dgm:prSet presAssocID="{F4F0A0B0-A93A-4985-BEB5-C6EB3927E9F6}" presName="parentLeftMargin" presStyleLbl="node1" presStyleIdx="0" presStyleCnt="4"/>
      <dgm:spPr/>
    </dgm:pt>
    <dgm:pt modelId="{62AA1748-126C-4C84-A61A-E8ED5C6AFF54}" type="pres">
      <dgm:prSet presAssocID="{F4F0A0B0-A93A-4985-BEB5-C6EB3927E9F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C422AED-DE53-400D-9E29-2F4A5B86B0C0}" type="pres">
      <dgm:prSet presAssocID="{F4F0A0B0-A93A-4985-BEB5-C6EB3927E9F6}" presName="negativeSpace" presStyleCnt="0"/>
      <dgm:spPr/>
    </dgm:pt>
    <dgm:pt modelId="{AAEB8E5C-D87C-4F64-9469-069C722706FA}" type="pres">
      <dgm:prSet presAssocID="{F4F0A0B0-A93A-4985-BEB5-C6EB3927E9F6}" presName="childText" presStyleLbl="conFgAcc1" presStyleIdx="0" presStyleCnt="4">
        <dgm:presLayoutVars>
          <dgm:bulletEnabled val="1"/>
        </dgm:presLayoutVars>
      </dgm:prSet>
      <dgm:spPr/>
    </dgm:pt>
    <dgm:pt modelId="{CCA992EB-E35E-43F9-A98E-0963D10DF2EC}" type="pres">
      <dgm:prSet presAssocID="{2E48CE17-80C0-4652-A3A0-1587BAF894C7}" presName="spaceBetweenRectangles" presStyleCnt="0"/>
      <dgm:spPr/>
    </dgm:pt>
    <dgm:pt modelId="{CA1F8EAB-7609-477C-BE00-4F34C61EA87F}" type="pres">
      <dgm:prSet presAssocID="{0B70606A-C6D6-4C91-8A24-D8A63217687B}" presName="parentLin" presStyleCnt="0"/>
      <dgm:spPr/>
    </dgm:pt>
    <dgm:pt modelId="{38735AE0-D0DE-4433-95F7-ACD11C215969}" type="pres">
      <dgm:prSet presAssocID="{0B70606A-C6D6-4C91-8A24-D8A63217687B}" presName="parentLeftMargin" presStyleLbl="node1" presStyleIdx="0" presStyleCnt="4"/>
      <dgm:spPr/>
    </dgm:pt>
    <dgm:pt modelId="{D3E3BC78-455E-4904-A4A7-28582C86AC4F}" type="pres">
      <dgm:prSet presAssocID="{0B70606A-C6D6-4C91-8A24-D8A63217687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6706176-0FBB-46B5-BA7C-FCCA1E831F51}" type="pres">
      <dgm:prSet presAssocID="{0B70606A-C6D6-4C91-8A24-D8A63217687B}" presName="negativeSpace" presStyleCnt="0"/>
      <dgm:spPr/>
    </dgm:pt>
    <dgm:pt modelId="{EFB6A508-F380-44F4-9F90-8E95D72028D4}" type="pres">
      <dgm:prSet presAssocID="{0B70606A-C6D6-4C91-8A24-D8A63217687B}" presName="childText" presStyleLbl="conFgAcc1" presStyleIdx="1" presStyleCnt="4">
        <dgm:presLayoutVars>
          <dgm:bulletEnabled val="1"/>
        </dgm:presLayoutVars>
      </dgm:prSet>
      <dgm:spPr/>
    </dgm:pt>
    <dgm:pt modelId="{C552F763-99A1-49AB-A4E6-FE1F064ED629}" type="pres">
      <dgm:prSet presAssocID="{0649DDFA-40A7-469F-94B1-3675E61D5D81}" presName="spaceBetweenRectangles" presStyleCnt="0"/>
      <dgm:spPr/>
    </dgm:pt>
    <dgm:pt modelId="{E294F57A-4620-4695-B925-7085B3699F86}" type="pres">
      <dgm:prSet presAssocID="{64D16122-4F3F-480E-B1B5-61A7A705F807}" presName="parentLin" presStyleCnt="0"/>
      <dgm:spPr/>
    </dgm:pt>
    <dgm:pt modelId="{B39E2823-EE00-4C48-BA16-7E236D0D744A}" type="pres">
      <dgm:prSet presAssocID="{64D16122-4F3F-480E-B1B5-61A7A705F807}" presName="parentLeftMargin" presStyleLbl="node1" presStyleIdx="1" presStyleCnt="4"/>
      <dgm:spPr/>
    </dgm:pt>
    <dgm:pt modelId="{6A0A3735-87C4-4FBA-AD51-28762BFD0C24}" type="pres">
      <dgm:prSet presAssocID="{64D16122-4F3F-480E-B1B5-61A7A705F80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536BF1C-F7A5-4DFE-A3DA-6FC493590C8A}" type="pres">
      <dgm:prSet presAssocID="{64D16122-4F3F-480E-B1B5-61A7A705F807}" presName="negativeSpace" presStyleCnt="0"/>
      <dgm:spPr/>
    </dgm:pt>
    <dgm:pt modelId="{C71D060F-9A7D-46EA-AE6E-A36CFE8BF13A}" type="pres">
      <dgm:prSet presAssocID="{64D16122-4F3F-480E-B1B5-61A7A705F807}" presName="childText" presStyleLbl="conFgAcc1" presStyleIdx="2" presStyleCnt="4">
        <dgm:presLayoutVars>
          <dgm:bulletEnabled val="1"/>
        </dgm:presLayoutVars>
      </dgm:prSet>
      <dgm:spPr>
        <a:noFill/>
        <a:ln>
          <a:solidFill>
            <a:srgbClr val="34715A"/>
          </a:solidFill>
        </a:ln>
        <a:effectLst/>
      </dgm:spPr>
    </dgm:pt>
    <dgm:pt modelId="{4B0FF676-B31B-46D9-B2AD-8B88B722884C}" type="pres">
      <dgm:prSet presAssocID="{26DACC52-FF27-474F-A901-73101E715C91}" presName="spaceBetweenRectangles" presStyleCnt="0"/>
      <dgm:spPr/>
    </dgm:pt>
    <dgm:pt modelId="{34175CA6-8365-4F34-B741-0A586952F620}" type="pres">
      <dgm:prSet presAssocID="{494783A8-A620-4DCB-BF42-AAEBD8204119}" presName="parentLin" presStyleCnt="0"/>
      <dgm:spPr/>
    </dgm:pt>
    <dgm:pt modelId="{E65CA24F-9BA6-41C1-BD7D-324248EC6C3C}" type="pres">
      <dgm:prSet presAssocID="{494783A8-A620-4DCB-BF42-AAEBD8204119}" presName="parentLeftMargin" presStyleLbl="node1" presStyleIdx="2" presStyleCnt="4"/>
      <dgm:spPr/>
    </dgm:pt>
    <dgm:pt modelId="{642F16FB-92A2-4CB8-B26B-9CD658B6D00A}" type="pres">
      <dgm:prSet presAssocID="{494783A8-A620-4DCB-BF42-AAEBD820411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4FA0B8D-CA1D-48FC-8C06-0D766EF3577B}" type="pres">
      <dgm:prSet presAssocID="{494783A8-A620-4DCB-BF42-AAEBD8204119}" presName="negativeSpace" presStyleCnt="0"/>
      <dgm:spPr/>
    </dgm:pt>
    <dgm:pt modelId="{4CAD8645-BCDC-4810-B6AB-D33D7F0F4604}" type="pres">
      <dgm:prSet presAssocID="{494783A8-A620-4DCB-BF42-AAEBD820411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401AB10-6D83-4F2E-B042-E0C95A13DD16}" type="presOf" srcId="{64D16122-4F3F-480E-B1B5-61A7A705F807}" destId="{B39E2823-EE00-4C48-BA16-7E236D0D744A}" srcOrd="0" destOrd="0" presId="urn:microsoft.com/office/officeart/2005/8/layout/list1"/>
    <dgm:cxn modelId="{EB932320-7CD2-465F-A427-22D25E1BFDCD}" type="presOf" srcId="{8767B276-16F8-463F-BB7A-1B684B576B3C}" destId="{4CAD8645-BCDC-4810-B6AB-D33D7F0F4604}" srcOrd="0" destOrd="0" presId="urn:microsoft.com/office/officeart/2005/8/layout/list1"/>
    <dgm:cxn modelId="{9B7F9720-2D40-4691-9B9E-E7AD1782F5F3}" type="presOf" srcId="{F4F0A0B0-A93A-4985-BEB5-C6EB3927E9F6}" destId="{62AA1748-126C-4C84-A61A-E8ED5C6AFF54}" srcOrd="1" destOrd="0" presId="urn:microsoft.com/office/officeart/2005/8/layout/list1"/>
    <dgm:cxn modelId="{8B78925F-DD90-4DD7-B343-E7CC5AC214F0}" srcId="{54FA61B2-F4B0-4C66-824E-EBBC8A8BF7AA}" destId="{494783A8-A620-4DCB-BF42-AAEBD8204119}" srcOrd="3" destOrd="0" parTransId="{11486FD9-EAB7-4838-940B-14490663A350}" sibTransId="{AF98D710-CBF8-42AB-AECF-ABFFF28D9542}"/>
    <dgm:cxn modelId="{090A0447-D9D6-4B04-BDFD-ACCFB6FEE94B}" type="presOf" srcId="{54FA61B2-F4B0-4C66-824E-EBBC8A8BF7AA}" destId="{4D0908F0-1603-494F-BCF5-2A26A8F0AE46}" srcOrd="0" destOrd="0" presId="urn:microsoft.com/office/officeart/2005/8/layout/list1"/>
    <dgm:cxn modelId="{3AF77B4A-604D-4D68-9356-2CF0BCF8B586}" type="presOf" srcId="{5B753690-5904-4F60-823B-28535950A633}" destId="{EFB6A508-F380-44F4-9F90-8E95D72028D4}" srcOrd="0" destOrd="0" presId="urn:microsoft.com/office/officeart/2005/8/layout/list1"/>
    <dgm:cxn modelId="{05CB1D73-7D69-4693-861B-AEAB79D6876A}" type="presOf" srcId="{0B70606A-C6D6-4C91-8A24-D8A63217687B}" destId="{38735AE0-D0DE-4433-95F7-ACD11C215969}" srcOrd="0" destOrd="0" presId="urn:microsoft.com/office/officeart/2005/8/layout/list1"/>
    <dgm:cxn modelId="{77D1A05A-2443-4DC6-AEBF-51C187BF5BFC}" srcId="{54FA61B2-F4B0-4C66-824E-EBBC8A8BF7AA}" destId="{0B70606A-C6D6-4C91-8A24-D8A63217687B}" srcOrd="1" destOrd="0" parTransId="{652EB4C7-FA62-4A7B-91E8-424756CE3447}" sibTransId="{0649DDFA-40A7-469F-94B1-3675E61D5D81}"/>
    <dgm:cxn modelId="{A56D509D-FC4A-4A1A-AF42-80C53DF1D824}" type="presOf" srcId="{D8705C6B-935D-4770-9431-2F6B074C4379}" destId="{AAEB8E5C-D87C-4F64-9469-069C722706FA}" srcOrd="0" destOrd="0" presId="urn:microsoft.com/office/officeart/2005/8/layout/list1"/>
    <dgm:cxn modelId="{CC7FCF9D-25FF-4757-AE22-C0E4C3B846EB}" srcId="{F4F0A0B0-A93A-4985-BEB5-C6EB3927E9F6}" destId="{D8705C6B-935D-4770-9431-2F6B074C4379}" srcOrd="0" destOrd="0" parTransId="{E7A8FA83-B99D-4670-8822-F54DA9ECE791}" sibTransId="{8A9CBBEE-EF2B-45C4-B01B-997A35EE19BE}"/>
    <dgm:cxn modelId="{846CB59E-C327-43DB-9C0C-79766DEDA521}" srcId="{F4F0A0B0-A93A-4985-BEB5-C6EB3927E9F6}" destId="{A39E170E-4840-4CB0-8980-BFCFDD3116D3}" srcOrd="1" destOrd="0" parTransId="{6161860C-2A79-4EEB-958F-50CBCE57697B}" sibTransId="{08D9DB83-09E9-4D93-80C5-5D92C9DC26B6}"/>
    <dgm:cxn modelId="{9CDF19AB-C4CC-43B1-B107-3F184ED78D69}" srcId="{0B70606A-C6D6-4C91-8A24-D8A63217687B}" destId="{5B753690-5904-4F60-823B-28535950A633}" srcOrd="0" destOrd="0" parTransId="{4592F7BC-BBE3-41CE-A747-E1A98BF174AD}" sibTransId="{17658F45-4D07-4270-B5EB-3676D57C12A6}"/>
    <dgm:cxn modelId="{677AB0B0-DA56-4D36-B680-33B76A7D6409}" type="presOf" srcId="{F4F0A0B0-A93A-4985-BEB5-C6EB3927E9F6}" destId="{62577B0F-70AE-4635-BFAD-76EEC31BD7EF}" srcOrd="0" destOrd="0" presId="urn:microsoft.com/office/officeart/2005/8/layout/list1"/>
    <dgm:cxn modelId="{216425B8-86BF-49DC-A7E6-F3D348C0920E}" type="presOf" srcId="{494783A8-A620-4DCB-BF42-AAEBD8204119}" destId="{E65CA24F-9BA6-41C1-BD7D-324248EC6C3C}" srcOrd="0" destOrd="0" presId="urn:microsoft.com/office/officeart/2005/8/layout/list1"/>
    <dgm:cxn modelId="{9B7330BC-4243-4566-8231-22E141046FE2}" type="presOf" srcId="{109C14A4-AB6D-4CC0-B5EA-5757146380B0}" destId="{4CAD8645-BCDC-4810-B6AB-D33D7F0F4604}" srcOrd="0" destOrd="1" presId="urn:microsoft.com/office/officeart/2005/8/layout/list1"/>
    <dgm:cxn modelId="{7E9DA7BE-2969-4C11-BA77-30F524F5CCA6}" srcId="{494783A8-A620-4DCB-BF42-AAEBD8204119}" destId="{109C14A4-AB6D-4CC0-B5EA-5757146380B0}" srcOrd="1" destOrd="0" parTransId="{B3CF1F88-6B7A-4D64-A901-ED4D1DCF4625}" sibTransId="{D5D032F9-E523-4C67-A4F4-7D4AEF84FA80}"/>
    <dgm:cxn modelId="{7FB461D9-9015-4BF5-85A4-9A89414DB2CE}" type="presOf" srcId="{494783A8-A620-4DCB-BF42-AAEBD8204119}" destId="{642F16FB-92A2-4CB8-B26B-9CD658B6D00A}" srcOrd="1" destOrd="0" presId="urn:microsoft.com/office/officeart/2005/8/layout/list1"/>
    <dgm:cxn modelId="{CDCFAEDD-8455-40D7-9007-27A8151B54A9}" srcId="{54FA61B2-F4B0-4C66-824E-EBBC8A8BF7AA}" destId="{64D16122-4F3F-480E-B1B5-61A7A705F807}" srcOrd="2" destOrd="0" parTransId="{CCCF1C9F-B96F-4ACB-AFD8-204650CA9331}" sibTransId="{26DACC52-FF27-474F-A901-73101E715C91}"/>
    <dgm:cxn modelId="{B86170DE-B0B8-4C8F-895C-24091CCEC674}" type="presOf" srcId="{0B70606A-C6D6-4C91-8A24-D8A63217687B}" destId="{D3E3BC78-455E-4904-A4A7-28582C86AC4F}" srcOrd="1" destOrd="0" presId="urn:microsoft.com/office/officeart/2005/8/layout/list1"/>
    <dgm:cxn modelId="{2AA45FDF-7CC1-499C-A471-FCEAD3AD1847}" srcId="{494783A8-A620-4DCB-BF42-AAEBD8204119}" destId="{8767B276-16F8-463F-BB7A-1B684B576B3C}" srcOrd="0" destOrd="0" parTransId="{F6F93FE7-6E32-49FE-9207-9985FA969F6A}" sibTransId="{412336C2-06A0-4691-B334-1BF14E3524FC}"/>
    <dgm:cxn modelId="{7D00E6E8-69FA-48FE-89A1-F5899384ADE4}" type="presOf" srcId="{64D16122-4F3F-480E-B1B5-61A7A705F807}" destId="{6A0A3735-87C4-4FBA-AD51-28762BFD0C24}" srcOrd="1" destOrd="0" presId="urn:microsoft.com/office/officeart/2005/8/layout/list1"/>
    <dgm:cxn modelId="{3CF512F2-98B5-4243-A593-D6D166584025}" srcId="{54FA61B2-F4B0-4C66-824E-EBBC8A8BF7AA}" destId="{F4F0A0B0-A93A-4985-BEB5-C6EB3927E9F6}" srcOrd="0" destOrd="0" parTransId="{31BA3624-227D-44CA-8CA7-734A1D27AE92}" sibTransId="{2E48CE17-80C0-4652-A3A0-1587BAF894C7}"/>
    <dgm:cxn modelId="{9D2B04FF-725E-43BE-A9FE-96281397CA2F}" type="presOf" srcId="{A39E170E-4840-4CB0-8980-BFCFDD3116D3}" destId="{AAEB8E5C-D87C-4F64-9469-069C722706FA}" srcOrd="0" destOrd="1" presId="urn:microsoft.com/office/officeart/2005/8/layout/list1"/>
    <dgm:cxn modelId="{C078151E-D41B-4BF7-A4C8-DC9BF4FDD0DA}" type="presParOf" srcId="{4D0908F0-1603-494F-BCF5-2A26A8F0AE46}" destId="{E22B9358-DE97-4848-87D4-F1195AA3BF6A}" srcOrd="0" destOrd="0" presId="urn:microsoft.com/office/officeart/2005/8/layout/list1"/>
    <dgm:cxn modelId="{074F311D-0019-4415-8708-7987B2D0EB20}" type="presParOf" srcId="{E22B9358-DE97-4848-87D4-F1195AA3BF6A}" destId="{62577B0F-70AE-4635-BFAD-76EEC31BD7EF}" srcOrd="0" destOrd="0" presId="urn:microsoft.com/office/officeart/2005/8/layout/list1"/>
    <dgm:cxn modelId="{3FCB6B5F-CE04-40BA-BA70-258CBDDC380E}" type="presParOf" srcId="{E22B9358-DE97-4848-87D4-F1195AA3BF6A}" destId="{62AA1748-126C-4C84-A61A-E8ED5C6AFF54}" srcOrd="1" destOrd="0" presId="urn:microsoft.com/office/officeart/2005/8/layout/list1"/>
    <dgm:cxn modelId="{F440B433-B775-4CA0-8BC4-D1C92BC1A33B}" type="presParOf" srcId="{4D0908F0-1603-494F-BCF5-2A26A8F0AE46}" destId="{BC422AED-DE53-400D-9E29-2F4A5B86B0C0}" srcOrd="1" destOrd="0" presId="urn:microsoft.com/office/officeart/2005/8/layout/list1"/>
    <dgm:cxn modelId="{E38F7A95-28BF-4EEC-9651-F27885D198FD}" type="presParOf" srcId="{4D0908F0-1603-494F-BCF5-2A26A8F0AE46}" destId="{AAEB8E5C-D87C-4F64-9469-069C722706FA}" srcOrd="2" destOrd="0" presId="urn:microsoft.com/office/officeart/2005/8/layout/list1"/>
    <dgm:cxn modelId="{5228CE74-46BB-4D9E-BC0B-6711516045C6}" type="presParOf" srcId="{4D0908F0-1603-494F-BCF5-2A26A8F0AE46}" destId="{CCA992EB-E35E-43F9-A98E-0963D10DF2EC}" srcOrd="3" destOrd="0" presId="urn:microsoft.com/office/officeart/2005/8/layout/list1"/>
    <dgm:cxn modelId="{5A199CCE-926B-45F4-9BEA-9B10F67B65EF}" type="presParOf" srcId="{4D0908F0-1603-494F-BCF5-2A26A8F0AE46}" destId="{CA1F8EAB-7609-477C-BE00-4F34C61EA87F}" srcOrd="4" destOrd="0" presId="urn:microsoft.com/office/officeart/2005/8/layout/list1"/>
    <dgm:cxn modelId="{1DC89973-C85C-425F-9F06-245AC02FBBF7}" type="presParOf" srcId="{CA1F8EAB-7609-477C-BE00-4F34C61EA87F}" destId="{38735AE0-D0DE-4433-95F7-ACD11C215969}" srcOrd="0" destOrd="0" presId="urn:microsoft.com/office/officeart/2005/8/layout/list1"/>
    <dgm:cxn modelId="{7AA0E259-BA49-403A-9CE2-042C0B41A4A1}" type="presParOf" srcId="{CA1F8EAB-7609-477C-BE00-4F34C61EA87F}" destId="{D3E3BC78-455E-4904-A4A7-28582C86AC4F}" srcOrd="1" destOrd="0" presId="urn:microsoft.com/office/officeart/2005/8/layout/list1"/>
    <dgm:cxn modelId="{FFAE1AB2-DA81-4A3C-BE31-6D80B1E46D20}" type="presParOf" srcId="{4D0908F0-1603-494F-BCF5-2A26A8F0AE46}" destId="{B6706176-0FBB-46B5-BA7C-FCCA1E831F51}" srcOrd="5" destOrd="0" presId="urn:microsoft.com/office/officeart/2005/8/layout/list1"/>
    <dgm:cxn modelId="{E07B3ACF-E5DA-47C1-82A5-B00C3B735E65}" type="presParOf" srcId="{4D0908F0-1603-494F-BCF5-2A26A8F0AE46}" destId="{EFB6A508-F380-44F4-9F90-8E95D72028D4}" srcOrd="6" destOrd="0" presId="urn:microsoft.com/office/officeart/2005/8/layout/list1"/>
    <dgm:cxn modelId="{10DEC1B5-8784-4D95-B8FF-6257BE87A7A4}" type="presParOf" srcId="{4D0908F0-1603-494F-BCF5-2A26A8F0AE46}" destId="{C552F763-99A1-49AB-A4E6-FE1F064ED629}" srcOrd="7" destOrd="0" presId="urn:microsoft.com/office/officeart/2005/8/layout/list1"/>
    <dgm:cxn modelId="{C717364C-BB83-4738-8752-B1BA3B6AB458}" type="presParOf" srcId="{4D0908F0-1603-494F-BCF5-2A26A8F0AE46}" destId="{E294F57A-4620-4695-B925-7085B3699F86}" srcOrd="8" destOrd="0" presId="urn:microsoft.com/office/officeart/2005/8/layout/list1"/>
    <dgm:cxn modelId="{CA28B366-EDC9-49A8-BB0A-CD2384165ADE}" type="presParOf" srcId="{E294F57A-4620-4695-B925-7085B3699F86}" destId="{B39E2823-EE00-4C48-BA16-7E236D0D744A}" srcOrd="0" destOrd="0" presId="urn:microsoft.com/office/officeart/2005/8/layout/list1"/>
    <dgm:cxn modelId="{BA6F3AB0-3EE8-40A8-9201-AC86155CD1B1}" type="presParOf" srcId="{E294F57A-4620-4695-B925-7085B3699F86}" destId="{6A0A3735-87C4-4FBA-AD51-28762BFD0C24}" srcOrd="1" destOrd="0" presId="urn:microsoft.com/office/officeart/2005/8/layout/list1"/>
    <dgm:cxn modelId="{D9F380FC-5E03-4A31-9239-600501C51D9D}" type="presParOf" srcId="{4D0908F0-1603-494F-BCF5-2A26A8F0AE46}" destId="{8536BF1C-F7A5-4DFE-A3DA-6FC493590C8A}" srcOrd="9" destOrd="0" presId="urn:microsoft.com/office/officeart/2005/8/layout/list1"/>
    <dgm:cxn modelId="{6129BCAF-576C-4CA8-A6FB-F85546100EB9}" type="presParOf" srcId="{4D0908F0-1603-494F-BCF5-2A26A8F0AE46}" destId="{C71D060F-9A7D-46EA-AE6E-A36CFE8BF13A}" srcOrd="10" destOrd="0" presId="urn:microsoft.com/office/officeart/2005/8/layout/list1"/>
    <dgm:cxn modelId="{C4ED379B-4750-4BF2-AE32-9DDEEDB7C236}" type="presParOf" srcId="{4D0908F0-1603-494F-BCF5-2A26A8F0AE46}" destId="{4B0FF676-B31B-46D9-B2AD-8B88B722884C}" srcOrd="11" destOrd="0" presId="urn:microsoft.com/office/officeart/2005/8/layout/list1"/>
    <dgm:cxn modelId="{6570A3D9-5952-467F-9084-270FA7F55A51}" type="presParOf" srcId="{4D0908F0-1603-494F-BCF5-2A26A8F0AE46}" destId="{34175CA6-8365-4F34-B741-0A586952F620}" srcOrd="12" destOrd="0" presId="urn:microsoft.com/office/officeart/2005/8/layout/list1"/>
    <dgm:cxn modelId="{09154EE0-00D4-4335-AA7E-55A6ABEC3EA8}" type="presParOf" srcId="{34175CA6-8365-4F34-B741-0A586952F620}" destId="{E65CA24F-9BA6-41C1-BD7D-324248EC6C3C}" srcOrd="0" destOrd="0" presId="urn:microsoft.com/office/officeart/2005/8/layout/list1"/>
    <dgm:cxn modelId="{A9FECE1A-A94C-4500-8D58-7764DDB4B38A}" type="presParOf" srcId="{34175CA6-8365-4F34-B741-0A586952F620}" destId="{642F16FB-92A2-4CB8-B26B-9CD658B6D00A}" srcOrd="1" destOrd="0" presId="urn:microsoft.com/office/officeart/2005/8/layout/list1"/>
    <dgm:cxn modelId="{8C0005B8-1906-41FC-B099-2228FA2FEED4}" type="presParOf" srcId="{4D0908F0-1603-494F-BCF5-2A26A8F0AE46}" destId="{34FA0B8D-CA1D-48FC-8C06-0D766EF3577B}" srcOrd="13" destOrd="0" presId="urn:microsoft.com/office/officeart/2005/8/layout/list1"/>
    <dgm:cxn modelId="{62EF5324-B8E7-45DE-9FE4-36AF2C54A092}" type="presParOf" srcId="{4D0908F0-1603-494F-BCF5-2A26A8F0AE46}" destId="{4CAD8645-BCDC-4810-B6AB-D33D7F0F4604}" srcOrd="14" destOrd="0" presId="urn:microsoft.com/office/officeart/2005/8/layout/list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A653D6-40CB-4E89-A429-4E8DA11292D7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BE7326-058A-4402-84DD-4FABDB97D5F6}">
      <dgm:prSet/>
      <dgm:spPr>
        <a:solidFill>
          <a:srgbClr val="860038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Standards 10 &amp; 11: Professional Standing and Conduct</a:t>
          </a:r>
        </a:p>
      </dgm:t>
    </dgm:pt>
    <dgm:pt modelId="{CCCEF5A9-B967-43EF-9E49-819129C51BD9}" type="parTrans" cxnId="{D08EE050-E703-400E-9E5B-5FC4D2AE347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A5C9B22-6269-4DBD-82C8-5047F24AD712}" type="sibTrans" cxnId="{D08EE050-E703-400E-9E5B-5FC4D2AE347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192FE6D-40B3-444F-921F-8160E0ED1C51}">
      <dgm:prSet/>
      <dgm:spPr>
        <a:noFill/>
        <a:ln>
          <a:solidFill>
            <a:srgbClr val="860038"/>
          </a:solidFill>
        </a:ln>
        <a:effectLst/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ABMS to assist MBs with primary source verification of licensure</a:t>
          </a:r>
        </a:p>
      </dgm:t>
    </dgm:pt>
    <dgm:pt modelId="{2D867816-2A77-4479-A7FB-87F1F4242E81}" type="parTrans" cxnId="{56D5425F-538A-471C-947B-A2932D7FD7AA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8F8D4CB-EBE5-422E-939F-ECFC3852351B}" type="sibTrans" cxnId="{56D5425F-538A-471C-947B-A2932D7FD7AA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928E482-9F5D-4C13-91D1-D527B03AA2D3}">
      <dgm:prSet/>
      <dgm:spPr>
        <a:noFill/>
        <a:ln>
          <a:solidFill>
            <a:srgbClr val="860038"/>
          </a:solidFill>
        </a:ln>
        <a:effectLst/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Policy on Professional Conduct to supplement the standards</a:t>
          </a:r>
        </a:p>
      </dgm:t>
    </dgm:pt>
    <dgm:pt modelId="{2C758580-754A-4469-90C9-FE732F00332A}" type="parTrans" cxnId="{71918311-F452-4439-8BF2-59794D0D950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230241E-8038-4DD9-8E91-D8DA7362A9A5}" type="sibTrans" cxnId="{71918311-F452-4439-8BF2-59794D0D950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EF2455A8-80D5-485E-9CF2-29E899BC8753}">
      <dgm:prSet/>
      <dgm:spPr>
        <a:solidFill>
          <a:srgbClr val="860038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Certification as a higher standard than licensure</a:t>
          </a:r>
        </a:p>
      </dgm:t>
    </dgm:pt>
    <dgm:pt modelId="{29B8F50F-1C58-4C74-8BE2-2D34E28C5A6E}" type="parTrans" cxnId="{AAD6084A-D9A4-44F3-8D23-92E35DADAD3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4058B82-A4B8-4CB6-9F74-23EF73347B79}" type="sibTrans" cxnId="{AAD6084A-D9A4-44F3-8D23-92E35DADAD3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5B5E0CE-C807-44EA-A385-BC45FD03174D}">
      <dgm:prSet/>
      <dgm:spPr>
        <a:noFill/>
        <a:ln>
          <a:solidFill>
            <a:srgbClr val="860038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Enabled by the draft Policy on Professional Conduct</a:t>
          </a:r>
        </a:p>
      </dgm:t>
    </dgm:pt>
    <dgm:pt modelId="{6A648344-E6FB-433E-9E30-FEEA596DE5BE}" type="parTrans" cxnId="{37B1D3E5-6544-4322-B76C-663E870728D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8691D52-C3B1-43F4-9273-D9E432D2F521}" type="sibTrans" cxnId="{37B1D3E5-6544-4322-B76C-663E870728D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A8A8AE8-E0B0-4AE6-BFF8-C9D6445E26C8}">
      <dgm:prSet/>
      <dgm:spPr>
        <a:solidFill>
          <a:srgbClr val="860038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Promoting positive professionalism</a:t>
          </a:r>
        </a:p>
      </dgm:t>
    </dgm:pt>
    <dgm:pt modelId="{CA6C4134-89CF-4B7F-88F0-3669548573D2}" type="parTrans" cxnId="{7DD673E1-423A-4784-AFA3-9AD13847B03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CE5F2CC-BB1A-44F7-8128-D44E76F9E865}" type="sibTrans" cxnId="{7DD673E1-423A-4784-AFA3-9AD13847B03E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1F75CB8-EC38-46B9-B191-98DE5F2A050A}">
      <dgm:prSet/>
      <dgm:spPr>
        <a:noFill/>
        <a:ln>
          <a:solidFill>
            <a:srgbClr val="860038"/>
          </a:solidFill>
        </a:ln>
        <a:effectLst/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Recommendation from Professionalism Task Force</a:t>
          </a:r>
        </a:p>
      </dgm:t>
    </dgm:pt>
    <dgm:pt modelId="{1A5DAB98-7AA7-478C-A1D3-B4B9507A3FA6}" type="parTrans" cxnId="{1F797982-9C23-4A78-AAEF-78B6736D50C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BC6AEF6-129A-4FA3-B5F7-E62AFE91C063}" type="sibTrans" cxnId="{1F797982-9C23-4A78-AAEF-78B6736D50C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267DAF7-27CD-4BD9-B7C5-A3047944DF6E}">
      <dgm:prSet/>
      <dgm:spPr>
        <a:noFill/>
        <a:ln>
          <a:solidFill>
            <a:srgbClr val="860038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Possible solution:  Formative assessment of professional behaviors to meet Improving Health and Health Care requirements </a:t>
          </a:r>
        </a:p>
      </dgm:t>
    </dgm:pt>
    <dgm:pt modelId="{7724D84A-DD53-49D4-9AE0-4D5BC4ECFE07}" type="parTrans" cxnId="{F6D74B70-DA65-4B98-95AE-3BBE567B82C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761F60F-53BE-4638-9B52-611E27F325A5}" type="sibTrans" cxnId="{F6D74B70-DA65-4B98-95AE-3BBE567B82C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696BABD1-FFD1-4BF2-B5BA-178BC3E6510E}" type="pres">
      <dgm:prSet presAssocID="{25A653D6-40CB-4E89-A429-4E8DA11292D7}" presName="linear" presStyleCnt="0">
        <dgm:presLayoutVars>
          <dgm:dir/>
          <dgm:animLvl val="lvl"/>
          <dgm:resizeHandles val="exact"/>
        </dgm:presLayoutVars>
      </dgm:prSet>
      <dgm:spPr/>
    </dgm:pt>
    <dgm:pt modelId="{584CCF9E-155C-4B06-954B-C9D9DFDB0004}" type="pres">
      <dgm:prSet presAssocID="{7CBE7326-058A-4402-84DD-4FABDB97D5F6}" presName="parentLin" presStyleCnt="0"/>
      <dgm:spPr/>
    </dgm:pt>
    <dgm:pt modelId="{5816A2FA-0F89-4032-86F6-702B8B5ED118}" type="pres">
      <dgm:prSet presAssocID="{7CBE7326-058A-4402-84DD-4FABDB97D5F6}" presName="parentLeftMargin" presStyleLbl="node1" presStyleIdx="0" presStyleCnt="3"/>
      <dgm:spPr/>
    </dgm:pt>
    <dgm:pt modelId="{600E7413-4F55-449F-A71C-88E6200D3A92}" type="pres">
      <dgm:prSet presAssocID="{7CBE7326-058A-4402-84DD-4FABDB97D5F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6D1AC5-686F-4D08-8E5E-1BB96544EE1F}" type="pres">
      <dgm:prSet presAssocID="{7CBE7326-058A-4402-84DD-4FABDB97D5F6}" presName="negativeSpace" presStyleCnt="0"/>
      <dgm:spPr/>
    </dgm:pt>
    <dgm:pt modelId="{C11EE18B-3DA1-4995-8A68-D0B9E161C45F}" type="pres">
      <dgm:prSet presAssocID="{7CBE7326-058A-4402-84DD-4FABDB97D5F6}" presName="childText" presStyleLbl="conFgAcc1" presStyleIdx="0" presStyleCnt="3">
        <dgm:presLayoutVars>
          <dgm:bulletEnabled val="1"/>
        </dgm:presLayoutVars>
      </dgm:prSet>
      <dgm:spPr/>
    </dgm:pt>
    <dgm:pt modelId="{70557E59-C371-4C57-880F-FF13391CCD7C}" type="pres">
      <dgm:prSet presAssocID="{2A5C9B22-6269-4DBD-82C8-5047F24AD712}" presName="spaceBetweenRectangles" presStyleCnt="0"/>
      <dgm:spPr/>
    </dgm:pt>
    <dgm:pt modelId="{ABE3D50B-BFF9-4DF6-8560-15807A07B8DD}" type="pres">
      <dgm:prSet presAssocID="{EF2455A8-80D5-485E-9CF2-29E899BC8753}" presName="parentLin" presStyleCnt="0"/>
      <dgm:spPr/>
    </dgm:pt>
    <dgm:pt modelId="{2885C5C0-ED68-4CA3-9C74-C8416B3672F5}" type="pres">
      <dgm:prSet presAssocID="{EF2455A8-80D5-485E-9CF2-29E899BC8753}" presName="parentLeftMargin" presStyleLbl="node1" presStyleIdx="0" presStyleCnt="3"/>
      <dgm:spPr/>
    </dgm:pt>
    <dgm:pt modelId="{C50DE7DD-4399-429D-8023-0C1C5B262FAA}" type="pres">
      <dgm:prSet presAssocID="{EF2455A8-80D5-485E-9CF2-29E899BC87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9AB70AF-4018-44C3-961F-C0703BA30C0D}" type="pres">
      <dgm:prSet presAssocID="{EF2455A8-80D5-485E-9CF2-29E899BC8753}" presName="negativeSpace" presStyleCnt="0"/>
      <dgm:spPr/>
    </dgm:pt>
    <dgm:pt modelId="{E3998038-C362-4DFA-9477-3FE027F2753D}" type="pres">
      <dgm:prSet presAssocID="{EF2455A8-80D5-485E-9CF2-29E899BC8753}" presName="childText" presStyleLbl="conFgAcc1" presStyleIdx="1" presStyleCnt="3">
        <dgm:presLayoutVars>
          <dgm:bulletEnabled val="1"/>
        </dgm:presLayoutVars>
      </dgm:prSet>
      <dgm:spPr/>
    </dgm:pt>
    <dgm:pt modelId="{DCFC305B-08BA-4585-96F5-5E5CD2188817}" type="pres">
      <dgm:prSet presAssocID="{84058B82-A4B8-4CB6-9F74-23EF73347B79}" presName="spaceBetweenRectangles" presStyleCnt="0"/>
      <dgm:spPr/>
    </dgm:pt>
    <dgm:pt modelId="{D6613A3B-DE32-4C03-8387-F46A45B071B9}" type="pres">
      <dgm:prSet presAssocID="{9A8A8AE8-E0B0-4AE6-BFF8-C9D6445E26C8}" presName="parentLin" presStyleCnt="0"/>
      <dgm:spPr/>
    </dgm:pt>
    <dgm:pt modelId="{63A89A41-38AA-47AF-8BC0-D8B5BB9C82F7}" type="pres">
      <dgm:prSet presAssocID="{9A8A8AE8-E0B0-4AE6-BFF8-C9D6445E26C8}" presName="parentLeftMargin" presStyleLbl="node1" presStyleIdx="1" presStyleCnt="3"/>
      <dgm:spPr/>
    </dgm:pt>
    <dgm:pt modelId="{0DCCA9EA-9E25-41C3-9C40-79B5DA7FDFA7}" type="pres">
      <dgm:prSet presAssocID="{9A8A8AE8-E0B0-4AE6-BFF8-C9D6445E26C8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BAB2791-80F0-4DD1-90ED-345DB8FA933B}" type="pres">
      <dgm:prSet presAssocID="{9A8A8AE8-E0B0-4AE6-BFF8-C9D6445E26C8}" presName="negativeSpace" presStyleCnt="0"/>
      <dgm:spPr/>
    </dgm:pt>
    <dgm:pt modelId="{BD644AA3-E485-4AB2-9B8B-B00FEBFEFBFB}" type="pres">
      <dgm:prSet presAssocID="{9A8A8AE8-E0B0-4AE6-BFF8-C9D6445E26C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5F5150E-69E8-4061-A457-7EF0A8E4A015}" type="presOf" srcId="{9A8A8AE8-E0B0-4AE6-BFF8-C9D6445E26C8}" destId="{63A89A41-38AA-47AF-8BC0-D8B5BB9C82F7}" srcOrd="0" destOrd="0" presId="urn:microsoft.com/office/officeart/2005/8/layout/list1"/>
    <dgm:cxn modelId="{71918311-F452-4439-8BF2-59794D0D950F}" srcId="{7CBE7326-058A-4402-84DD-4FABDB97D5F6}" destId="{3928E482-9F5D-4C13-91D1-D527B03AA2D3}" srcOrd="1" destOrd="0" parTransId="{2C758580-754A-4469-90C9-FE732F00332A}" sibTransId="{8230241E-8038-4DD9-8E91-D8DA7362A9A5}"/>
    <dgm:cxn modelId="{E8E66521-702F-48D9-8C2C-A5103741AF37}" type="presOf" srcId="{1267DAF7-27CD-4BD9-B7C5-A3047944DF6E}" destId="{BD644AA3-E485-4AB2-9B8B-B00FEBFEFBFB}" srcOrd="0" destOrd="1" presId="urn:microsoft.com/office/officeart/2005/8/layout/list1"/>
    <dgm:cxn modelId="{C4BAD126-A24C-4DFF-BBDA-D33F5BA4CC18}" type="presOf" srcId="{A5B5E0CE-C807-44EA-A385-BC45FD03174D}" destId="{E3998038-C362-4DFA-9477-3FE027F2753D}" srcOrd="0" destOrd="0" presId="urn:microsoft.com/office/officeart/2005/8/layout/list1"/>
    <dgm:cxn modelId="{56D5425F-538A-471C-947B-A2932D7FD7AA}" srcId="{7CBE7326-058A-4402-84DD-4FABDB97D5F6}" destId="{7192FE6D-40B3-444F-921F-8160E0ED1C51}" srcOrd="0" destOrd="0" parTransId="{2D867816-2A77-4479-A7FB-87F1F4242E81}" sibTransId="{28F8D4CB-EBE5-422E-939F-ECFC3852351B}"/>
    <dgm:cxn modelId="{AAD6084A-D9A4-44F3-8D23-92E35DADAD3C}" srcId="{25A653D6-40CB-4E89-A429-4E8DA11292D7}" destId="{EF2455A8-80D5-485E-9CF2-29E899BC8753}" srcOrd="1" destOrd="0" parTransId="{29B8F50F-1C58-4C74-8BE2-2D34E28C5A6E}" sibTransId="{84058B82-A4B8-4CB6-9F74-23EF73347B79}"/>
    <dgm:cxn modelId="{F6D74B70-DA65-4B98-95AE-3BBE567B82C6}" srcId="{9A8A8AE8-E0B0-4AE6-BFF8-C9D6445E26C8}" destId="{1267DAF7-27CD-4BD9-B7C5-A3047944DF6E}" srcOrd="1" destOrd="0" parTransId="{7724D84A-DD53-49D4-9AE0-4D5BC4ECFE07}" sibTransId="{4761F60F-53BE-4638-9B52-611E27F325A5}"/>
    <dgm:cxn modelId="{D08EE050-E703-400E-9E5B-5FC4D2AE3473}" srcId="{25A653D6-40CB-4E89-A429-4E8DA11292D7}" destId="{7CBE7326-058A-4402-84DD-4FABDB97D5F6}" srcOrd="0" destOrd="0" parTransId="{CCCEF5A9-B967-43EF-9E49-819129C51BD9}" sibTransId="{2A5C9B22-6269-4DBD-82C8-5047F24AD712}"/>
    <dgm:cxn modelId="{19428979-F8A8-4E30-B1F5-F8D8459FF882}" type="presOf" srcId="{71F75CB8-EC38-46B9-B191-98DE5F2A050A}" destId="{BD644AA3-E485-4AB2-9B8B-B00FEBFEFBFB}" srcOrd="0" destOrd="0" presId="urn:microsoft.com/office/officeart/2005/8/layout/list1"/>
    <dgm:cxn modelId="{22A3347E-C7F9-4E7E-98DD-E18C7F8EDC16}" type="presOf" srcId="{EF2455A8-80D5-485E-9CF2-29E899BC8753}" destId="{2885C5C0-ED68-4CA3-9C74-C8416B3672F5}" srcOrd="0" destOrd="0" presId="urn:microsoft.com/office/officeart/2005/8/layout/list1"/>
    <dgm:cxn modelId="{1F797982-9C23-4A78-AAEF-78B6736D50CC}" srcId="{9A8A8AE8-E0B0-4AE6-BFF8-C9D6445E26C8}" destId="{71F75CB8-EC38-46B9-B191-98DE5F2A050A}" srcOrd="0" destOrd="0" parTransId="{1A5DAB98-7AA7-478C-A1D3-B4B9507A3FA6}" sibTransId="{FBC6AEF6-129A-4FA3-B5F7-E62AFE91C063}"/>
    <dgm:cxn modelId="{77B58B87-5870-43BE-BA25-099E7B1A9852}" type="presOf" srcId="{7192FE6D-40B3-444F-921F-8160E0ED1C51}" destId="{C11EE18B-3DA1-4995-8A68-D0B9E161C45F}" srcOrd="0" destOrd="0" presId="urn:microsoft.com/office/officeart/2005/8/layout/list1"/>
    <dgm:cxn modelId="{50897288-6277-4DB2-BD70-64634745CEA7}" type="presOf" srcId="{EF2455A8-80D5-485E-9CF2-29E899BC8753}" destId="{C50DE7DD-4399-429D-8023-0C1C5B262FAA}" srcOrd="1" destOrd="0" presId="urn:microsoft.com/office/officeart/2005/8/layout/list1"/>
    <dgm:cxn modelId="{19850DA6-5C35-4684-B89F-00F89873FF67}" type="presOf" srcId="{9A8A8AE8-E0B0-4AE6-BFF8-C9D6445E26C8}" destId="{0DCCA9EA-9E25-41C3-9C40-79B5DA7FDFA7}" srcOrd="1" destOrd="0" presId="urn:microsoft.com/office/officeart/2005/8/layout/list1"/>
    <dgm:cxn modelId="{0B51F1AB-EA66-4E2C-949C-4251F9E36D1E}" type="presOf" srcId="{3928E482-9F5D-4C13-91D1-D527B03AA2D3}" destId="{C11EE18B-3DA1-4995-8A68-D0B9E161C45F}" srcOrd="0" destOrd="1" presId="urn:microsoft.com/office/officeart/2005/8/layout/list1"/>
    <dgm:cxn modelId="{DC2C3AAC-1D89-4A86-B322-71C869874331}" type="presOf" srcId="{7CBE7326-058A-4402-84DD-4FABDB97D5F6}" destId="{5816A2FA-0F89-4032-86F6-702B8B5ED118}" srcOrd="0" destOrd="0" presId="urn:microsoft.com/office/officeart/2005/8/layout/list1"/>
    <dgm:cxn modelId="{93C1B8C9-7118-4D5D-93C8-BE4CB0884EAF}" type="presOf" srcId="{25A653D6-40CB-4E89-A429-4E8DA11292D7}" destId="{696BABD1-FFD1-4BF2-B5BA-178BC3E6510E}" srcOrd="0" destOrd="0" presId="urn:microsoft.com/office/officeart/2005/8/layout/list1"/>
    <dgm:cxn modelId="{7DD673E1-423A-4784-AFA3-9AD13847B03E}" srcId="{25A653D6-40CB-4E89-A429-4E8DA11292D7}" destId="{9A8A8AE8-E0B0-4AE6-BFF8-C9D6445E26C8}" srcOrd="2" destOrd="0" parTransId="{CA6C4134-89CF-4B7F-88F0-3669548573D2}" sibTransId="{8CE5F2CC-BB1A-44F7-8128-D44E76F9E865}"/>
    <dgm:cxn modelId="{37B1D3E5-6544-4322-B76C-663E870728D5}" srcId="{EF2455A8-80D5-485E-9CF2-29E899BC8753}" destId="{A5B5E0CE-C807-44EA-A385-BC45FD03174D}" srcOrd="0" destOrd="0" parTransId="{6A648344-E6FB-433E-9E30-FEEA596DE5BE}" sibTransId="{08691D52-C3B1-43F4-9273-D9E432D2F521}"/>
    <dgm:cxn modelId="{6EB2FBEC-3C0E-40EF-9750-D038A6AFAA07}" type="presOf" srcId="{7CBE7326-058A-4402-84DD-4FABDB97D5F6}" destId="{600E7413-4F55-449F-A71C-88E6200D3A92}" srcOrd="1" destOrd="0" presId="urn:microsoft.com/office/officeart/2005/8/layout/list1"/>
    <dgm:cxn modelId="{5DCE8533-3BF3-43C6-BBA5-5AECAFDE5521}" type="presParOf" srcId="{696BABD1-FFD1-4BF2-B5BA-178BC3E6510E}" destId="{584CCF9E-155C-4B06-954B-C9D9DFDB0004}" srcOrd="0" destOrd="0" presId="urn:microsoft.com/office/officeart/2005/8/layout/list1"/>
    <dgm:cxn modelId="{3BE01F98-B01B-4447-AC64-2F9ECBBA8699}" type="presParOf" srcId="{584CCF9E-155C-4B06-954B-C9D9DFDB0004}" destId="{5816A2FA-0F89-4032-86F6-702B8B5ED118}" srcOrd="0" destOrd="0" presId="urn:microsoft.com/office/officeart/2005/8/layout/list1"/>
    <dgm:cxn modelId="{455F40F4-2ECF-4E30-8D61-62153E2AEE95}" type="presParOf" srcId="{584CCF9E-155C-4B06-954B-C9D9DFDB0004}" destId="{600E7413-4F55-449F-A71C-88E6200D3A92}" srcOrd="1" destOrd="0" presId="urn:microsoft.com/office/officeart/2005/8/layout/list1"/>
    <dgm:cxn modelId="{FB7744E9-0C8C-437D-80FD-2FFDE9A367E2}" type="presParOf" srcId="{696BABD1-FFD1-4BF2-B5BA-178BC3E6510E}" destId="{996D1AC5-686F-4D08-8E5E-1BB96544EE1F}" srcOrd="1" destOrd="0" presId="urn:microsoft.com/office/officeart/2005/8/layout/list1"/>
    <dgm:cxn modelId="{BF4202A3-DAA4-4FF0-AF59-3DB683472BE8}" type="presParOf" srcId="{696BABD1-FFD1-4BF2-B5BA-178BC3E6510E}" destId="{C11EE18B-3DA1-4995-8A68-D0B9E161C45F}" srcOrd="2" destOrd="0" presId="urn:microsoft.com/office/officeart/2005/8/layout/list1"/>
    <dgm:cxn modelId="{6ED01D40-A8C0-476E-B75B-C7620ADBF8EB}" type="presParOf" srcId="{696BABD1-FFD1-4BF2-B5BA-178BC3E6510E}" destId="{70557E59-C371-4C57-880F-FF13391CCD7C}" srcOrd="3" destOrd="0" presId="urn:microsoft.com/office/officeart/2005/8/layout/list1"/>
    <dgm:cxn modelId="{3D082D9D-4534-4E30-B996-75AAFB9308CC}" type="presParOf" srcId="{696BABD1-FFD1-4BF2-B5BA-178BC3E6510E}" destId="{ABE3D50B-BFF9-4DF6-8560-15807A07B8DD}" srcOrd="4" destOrd="0" presId="urn:microsoft.com/office/officeart/2005/8/layout/list1"/>
    <dgm:cxn modelId="{6D034711-153E-42EE-A8AB-F2A6C59D870B}" type="presParOf" srcId="{ABE3D50B-BFF9-4DF6-8560-15807A07B8DD}" destId="{2885C5C0-ED68-4CA3-9C74-C8416B3672F5}" srcOrd="0" destOrd="0" presId="urn:microsoft.com/office/officeart/2005/8/layout/list1"/>
    <dgm:cxn modelId="{5B2C027D-1F64-46A5-8DF6-AE51042B3ECB}" type="presParOf" srcId="{ABE3D50B-BFF9-4DF6-8560-15807A07B8DD}" destId="{C50DE7DD-4399-429D-8023-0C1C5B262FAA}" srcOrd="1" destOrd="0" presId="urn:microsoft.com/office/officeart/2005/8/layout/list1"/>
    <dgm:cxn modelId="{1369491C-CBEA-4E04-B3E0-69419B6C999A}" type="presParOf" srcId="{696BABD1-FFD1-4BF2-B5BA-178BC3E6510E}" destId="{F9AB70AF-4018-44C3-961F-C0703BA30C0D}" srcOrd="5" destOrd="0" presId="urn:microsoft.com/office/officeart/2005/8/layout/list1"/>
    <dgm:cxn modelId="{E11B300E-2216-4D43-8E65-402357628F2D}" type="presParOf" srcId="{696BABD1-FFD1-4BF2-B5BA-178BC3E6510E}" destId="{E3998038-C362-4DFA-9477-3FE027F2753D}" srcOrd="6" destOrd="0" presId="urn:microsoft.com/office/officeart/2005/8/layout/list1"/>
    <dgm:cxn modelId="{05BCAE3F-3428-434C-88CF-EC07F45A2FE9}" type="presParOf" srcId="{696BABD1-FFD1-4BF2-B5BA-178BC3E6510E}" destId="{DCFC305B-08BA-4585-96F5-5E5CD2188817}" srcOrd="7" destOrd="0" presId="urn:microsoft.com/office/officeart/2005/8/layout/list1"/>
    <dgm:cxn modelId="{7E77DE29-461F-41E2-80A4-A63BF2764F73}" type="presParOf" srcId="{696BABD1-FFD1-4BF2-B5BA-178BC3E6510E}" destId="{D6613A3B-DE32-4C03-8387-F46A45B071B9}" srcOrd="8" destOrd="0" presId="urn:microsoft.com/office/officeart/2005/8/layout/list1"/>
    <dgm:cxn modelId="{B3DE3FBE-3AAA-4135-90DF-F64DECE485DB}" type="presParOf" srcId="{D6613A3B-DE32-4C03-8387-F46A45B071B9}" destId="{63A89A41-38AA-47AF-8BC0-D8B5BB9C82F7}" srcOrd="0" destOrd="0" presId="urn:microsoft.com/office/officeart/2005/8/layout/list1"/>
    <dgm:cxn modelId="{13375A73-8D93-4407-A249-57FBD6930221}" type="presParOf" srcId="{D6613A3B-DE32-4C03-8387-F46A45B071B9}" destId="{0DCCA9EA-9E25-41C3-9C40-79B5DA7FDFA7}" srcOrd="1" destOrd="0" presId="urn:microsoft.com/office/officeart/2005/8/layout/list1"/>
    <dgm:cxn modelId="{A22867A0-7225-4C97-8A1B-01462B7B5939}" type="presParOf" srcId="{696BABD1-FFD1-4BF2-B5BA-178BC3E6510E}" destId="{8BAB2791-80F0-4DD1-90ED-345DB8FA933B}" srcOrd="9" destOrd="0" presId="urn:microsoft.com/office/officeart/2005/8/layout/list1"/>
    <dgm:cxn modelId="{15CCFC3F-7B70-4C23-9F12-CD3FD6E18362}" type="presParOf" srcId="{696BABD1-FFD1-4BF2-B5BA-178BC3E6510E}" destId="{BD644AA3-E485-4AB2-9B8B-B00FEBFEFBFB}" srcOrd="10" destOrd="0" presId="urn:microsoft.com/office/officeart/2005/8/layout/list1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EBFDD6-7B00-44F1-A2D2-FF843DBF6920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B3B2D8-04D4-4345-ACD4-C68B76B4CC24}">
      <dgm:prSet/>
      <dgm:spPr>
        <a:solidFill>
          <a:srgbClr val="F4791F"/>
        </a:solidFill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Standard 12. Content and Relevance</a:t>
          </a:r>
        </a:p>
      </dgm:t>
    </dgm:pt>
    <dgm:pt modelId="{4862F8FC-E992-46D8-9212-B2D531B240A5}" type="parTrans" cxnId="{A86E9D48-E87D-4384-842B-CF3EB201840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811190A-6E9E-4F0D-8A46-6EA7CE5CE75D}" type="sibTrans" cxnId="{A86E9D48-E87D-4384-842B-CF3EB201840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C80E2CC8-0F7C-4402-8988-B82A63C4CEE9}">
      <dgm:prSet/>
      <dgm:spPr>
        <a:noFill/>
        <a:ln>
          <a:solidFill>
            <a:srgbClr val="F4791F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Core specialty and practice-specific content</a:t>
          </a:r>
        </a:p>
      </dgm:t>
    </dgm:pt>
    <dgm:pt modelId="{502CC661-366E-42F8-982A-5B7229F7E2A4}" type="parTrans" cxnId="{61FFCC27-DC45-4885-AB8D-3F709282EF8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D7A5B24-F1DE-4DFD-9296-104BB29630A4}" type="sibTrans" cxnId="{61FFCC27-DC45-4885-AB8D-3F709282EF8B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8DBB60C4-395B-4F85-BC4B-3C26C3BE9F78}">
      <dgm:prSet/>
      <dgm:spPr>
        <a:solidFill>
          <a:srgbClr val="F4791F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Standard 13.  Formative Assessment</a:t>
          </a:r>
        </a:p>
      </dgm:t>
    </dgm:pt>
    <dgm:pt modelId="{BB733ADC-995E-4EB1-95B0-2684993972DA}" type="parTrans" cxnId="{60B9F840-37C4-47E8-9634-77662EC12C2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632D56C-5329-413B-B960-9C46098C1386}" type="sibTrans" cxnId="{60B9F840-37C4-47E8-9634-77662EC12C2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8A89DA3-0245-4ADE-B959-EF045917C27D}">
      <dgm:prSet/>
      <dgm:spPr>
        <a:noFill/>
        <a:ln>
          <a:solidFill>
            <a:srgbClr val="F4791F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Knowledge, judgement, and skills to practice safely in the specialty</a:t>
          </a:r>
        </a:p>
      </dgm:t>
    </dgm:pt>
    <dgm:pt modelId="{2AA319A8-4038-448E-BD0E-9C384C9655C3}" type="parTrans" cxnId="{63523AAB-B772-4659-8F72-8B92172D610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12A7099-8F08-4E3D-B6E1-FB72D9E35624}" type="sibTrans" cxnId="{63523AAB-B772-4659-8F72-8B92172D610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396930A3-517C-4B38-B7B7-ACCD2B156AA6}">
      <dgm:prSet/>
      <dgm:spPr>
        <a:noFill/>
        <a:ln>
          <a:solidFill>
            <a:srgbClr val="F4791F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Formative emphasis to assist diplomates in learning clinical advances</a:t>
          </a:r>
        </a:p>
      </dgm:t>
    </dgm:pt>
    <dgm:pt modelId="{9A78D209-1562-4C42-97FF-BAF3183CF730}" type="parTrans" cxnId="{5AEA7673-3384-4A54-B391-724F1CB22A2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DA53934-5601-426F-98B6-A1154BF8E679}" type="sibTrans" cxnId="{5AEA7673-3384-4A54-B391-724F1CB22A21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35E6CF5-CBEB-4DDB-B115-918E5916683D}">
      <dgm:prSet/>
      <dgm:spPr>
        <a:solidFill>
          <a:srgbClr val="F4791F"/>
        </a:solidFill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Standard 14. Use of Assessment Results in a Summative Decision</a:t>
          </a:r>
        </a:p>
      </dgm:t>
    </dgm:pt>
    <dgm:pt modelId="{CCCD6B02-1A57-408E-9D56-7A0EE9C75AB7}" type="parTrans" cxnId="{99A682A7-C84B-4584-BD78-D257A1B214B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C50787CB-DBEF-4B2F-B9F2-4ABBD29F6430}" type="sibTrans" cxnId="{99A682A7-C84B-4584-BD78-D257A1B214BF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48399A0-0913-41C1-9C44-9960A3E56FDE}">
      <dgm:prSet/>
      <dgm:spPr>
        <a:noFill/>
        <a:ln>
          <a:solidFill>
            <a:srgbClr val="F4791F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Assessments are used to support making consequential, summative decisions about certification</a:t>
          </a:r>
        </a:p>
      </dgm:t>
    </dgm:pt>
    <dgm:pt modelId="{B5497EAC-C4F8-49FD-A068-A36878A3F0FF}" type="parTrans" cxnId="{670028F2-4A3B-41A1-AA15-274E55505AA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4014F18-38F0-4C67-849F-96C20AF7F2CF}" type="sibTrans" cxnId="{670028F2-4A3B-41A1-AA15-274E55505AA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BE82190-8939-4632-9A9C-B63C3D033D6F}">
      <dgm:prSet/>
      <dgm:spPr>
        <a:noFill/>
        <a:ln>
          <a:solidFill>
            <a:srgbClr val="F4791F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Meet psychometric and security standards</a:t>
          </a:r>
        </a:p>
      </dgm:t>
    </dgm:pt>
    <dgm:pt modelId="{8A56FBE4-250D-4EA1-A7EA-1A260763D30C}" type="parTrans" cxnId="{2015D83F-3BBD-4492-A5EF-43640F40AB4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BBD4BB1-B20F-46F3-8ABA-D3C6CD695262}" type="sibTrans" cxnId="{2015D83F-3BBD-4492-A5EF-43640F40AB4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EEDF3A98-F893-4073-9693-032204603DDF}" type="pres">
      <dgm:prSet presAssocID="{82EBFDD6-7B00-44F1-A2D2-FF843DBF6920}" presName="linear" presStyleCnt="0">
        <dgm:presLayoutVars>
          <dgm:dir/>
          <dgm:animLvl val="lvl"/>
          <dgm:resizeHandles val="exact"/>
        </dgm:presLayoutVars>
      </dgm:prSet>
      <dgm:spPr/>
    </dgm:pt>
    <dgm:pt modelId="{8CB413B1-AE6F-46C8-BF11-E692D363AFDD}" type="pres">
      <dgm:prSet presAssocID="{D0B3B2D8-04D4-4345-ACD4-C68B76B4CC24}" presName="parentLin" presStyleCnt="0"/>
      <dgm:spPr/>
    </dgm:pt>
    <dgm:pt modelId="{F01F0749-EB08-41B3-BA4C-ED764C77231B}" type="pres">
      <dgm:prSet presAssocID="{D0B3B2D8-04D4-4345-ACD4-C68B76B4CC24}" presName="parentLeftMargin" presStyleLbl="node1" presStyleIdx="0" presStyleCnt="3"/>
      <dgm:spPr/>
    </dgm:pt>
    <dgm:pt modelId="{B57292DA-D780-4B35-B94E-9745CBE4997F}" type="pres">
      <dgm:prSet presAssocID="{D0B3B2D8-04D4-4345-ACD4-C68B76B4CC2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D84E39-DBAB-47D5-9A44-65283FF1A566}" type="pres">
      <dgm:prSet presAssocID="{D0B3B2D8-04D4-4345-ACD4-C68B76B4CC24}" presName="negativeSpace" presStyleCnt="0"/>
      <dgm:spPr/>
    </dgm:pt>
    <dgm:pt modelId="{E18ADA35-5F83-40AD-B326-7C252A91BBCF}" type="pres">
      <dgm:prSet presAssocID="{D0B3B2D8-04D4-4345-ACD4-C68B76B4CC24}" presName="childText" presStyleLbl="conFgAcc1" presStyleIdx="0" presStyleCnt="3">
        <dgm:presLayoutVars>
          <dgm:bulletEnabled val="1"/>
        </dgm:presLayoutVars>
      </dgm:prSet>
      <dgm:spPr/>
    </dgm:pt>
    <dgm:pt modelId="{C808E793-663F-4377-8291-006FE4A6D2A8}" type="pres">
      <dgm:prSet presAssocID="{7811190A-6E9E-4F0D-8A46-6EA7CE5CE75D}" presName="spaceBetweenRectangles" presStyleCnt="0"/>
      <dgm:spPr/>
    </dgm:pt>
    <dgm:pt modelId="{3C2B282B-0926-4057-BE40-E83A349F119F}" type="pres">
      <dgm:prSet presAssocID="{8DBB60C4-395B-4F85-BC4B-3C26C3BE9F78}" presName="parentLin" presStyleCnt="0"/>
      <dgm:spPr/>
    </dgm:pt>
    <dgm:pt modelId="{1A66310D-5662-4C93-B8BA-E743292CD15A}" type="pres">
      <dgm:prSet presAssocID="{8DBB60C4-395B-4F85-BC4B-3C26C3BE9F78}" presName="parentLeftMargin" presStyleLbl="node1" presStyleIdx="0" presStyleCnt="3"/>
      <dgm:spPr/>
    </dgm:pt>
    <dgm:pt modelId="{9204B54D-7964-41D4-BB08-C70EC5D1EE12}" type="pres">
      <dgm:prSet presAssocID="{8DBB60C4-395B-4F85-BC4B-3C26C3BE9F7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EFA35CA-4D49-4D9C-967F-0FD0F92D18BD}" type="pres">
      <dgm:prSet presAssocID="{8DBB60C4-395B-4F85-BC4B-3C26C3BE9F78}" presName="negativeSpace" presStyleCnt="0"/>
      <dgm:spPr/>
    </dgm:pt>
    <dgm:pt modelId="{F2116B90-B313-43F6-9284-87DAF4B56F16}" type="pres">
      <dgm:prSet presAssocID="{8DBB60C4-395B-4F85-BC4B-3C26C3BE9F78}" presName="childText" presStyleLbl="conFgAcc1" presStyleIdx="1" presStyleCnt="3">
        <dgm:presLayoutVars>
          <dgm:bulletEnabled val="1"/>
        </dgm:presLayoutVars>
      </dgm:prSet>
      <dgm:spPr/>
    </dgm:pt>
    <dgm:pt modelId="{1CA9C444-D5DF-41A0-AEC4-91DFD1EA811A}" type="pres">
      <dgm:prSet presAssocID="{3632D56C-5329-413B-B960-9C46098C1386}" presName="spaceBetweenRectangles" presStyleCnt="0"/>
      <dgm:spPr/>
    </dgm:pt>
    <dgm:pt modelId="{62F42148-9AB0-40E7-987D-9EA7431A3B92}" type="pres">
      <dgm:prSet presAssocID="{A35E6CF5-CBEB-4DDB-B115-918E5916683D}" presName="parentLin" presStyleCnt="0"/>
      <dgm:spPr/>
    </dgm:pt>
    <dgm:pt modelId="{0A084F4D-CCE4-406E-A883-F309A1D69916}" type="pres">
      <dgm:prSet presAssocID="{A35E6CF5-CBEB-4DDB-B115-918E5916683D}" presName="parentLeftMargin" presStyleLbl="node1" presStyleIdx="1" presStyleCnt="3"/>
      <dgm:spPr/>
    </dgm:pt>
    <dgm:pt modelId="{81C5AE55-263A-4D9E-B18B-9511C2E64FC8}" type="pres">
      <dgm:prSet presAssocID="{A35E6CF5-CBEB-4DDB-B115-918E5916683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7B34626-14CA-4527-A362-833861C01D92}" type="pres">
      <dgm:prSet presAssocID="{A35E6CF5-CBEB-4DDB-B115-918E5916683D}" presName="negativeSpace" presStyleCnt="0"/>
      <dgm:spPr/>
    </dgm:pt>
    <dgm:pt modelId="{AA3E1A2B-3E82-460B-8D31-4F3D5D0EE8D0}" type="pres">
      <dgm:prSet presAssocID="{A35E6CF5-CBEB-4DDB-B115-918E5916683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B3D9A13-BDF7-449E-8223-F4D2D74B8294}" type="presOf" srcId="{C80E2CC8-0F7C-4402-8988-B82A63C4CEE9}" destId="{E18ADA35-5F83-40AD-B326-7C252A91BBCF}" srcOrd="0" destOrd="0" presId="urn:microsoft.com/office/officeart/2005/8/layout/list1"/>
    <dgm:cxn modelId="{61FFCC27-DC45-4885-AB8D-3F709282EF8B}" srcId="{D0B3B2D8-04D4-4345-ACD4-C68B76B4CC24}" destId="{C80E2CC8-0F7C-4402-8988-B82A63C4CEE9}" srcOrd="0" destOrd="0" parTransId="{502CC661-366E-42F8-982A-5B7229F7E2A4}" sibTransId="{3D7A5B24-F1DE-4DFD-9296-104BB29630A4}"/>
    <dgm:cxn modelId="{2E798036-1770-4B93-AACD-89DBC0058C2A}" type="presOf" srcId="{D0B3B2D8-04D4-4345-ACD4-C68B76B4CC24}" destId="{F01F0749-EB08-41B3-BA4C-ED764C77231B}" srcOrd="0" destOrd="0" presId="urn:microsoft.com/office/officeart/2005/8/layout/list1"/>
    <dgm:cxn modelId="{2015D83F-3BBD-4492-A5EF-43640F40AB46}" srcId="{A35E6CF5-CBEB-4DDB-B115-918E5916683D}" destId="{2BE82190-8939-4632-9A9C-B63C3D033D6F}" srcOrd="1" destOrd="0" parTransId="{8A56FBE4-250D-4EA1-A7EA-1A260763D30C}" sibTransId="{2BBD4BB1-B20F-46F3-8ABA-D3C6CD695262}"/>
    <dgm:cxn modelId="{60B9F840-37C4-47E8-9634-77662EC12C22}" srcId="{82EBFDD6-7B00-44F1-A2D2-FF843DBF6920}" destId="{8DBB60C4-395B-4F85-BC4B-3C26C3BE9F78}" srcOrd="1" destOrd="0" parTransId="{BB733ADC-995E-4EB1-95B0-2684993972DA}" sibTransId="{3632D56C-5329-413B-B960-9C46098C1386}"/>
    <dgm:cxn modelId="{4040F546-5B5B-420F-BA6E-ECEBCCCCB8F7}" type="presOf" srcId="{A35E6CF5-CBEB-4DDB-B115-918E5916683D}" destId="{81C5AE55-263A-4D9E-B18B-9511C2E64FC8}" srcOrd="1" destOrd="0" presId="urn:microsoft.com/office/officeart/2005/8/layout/list1"/>
    <dgm:cxn modelId="{A86E9D48-E87D-4384-842B-CF3EB2018402}" srcId="{82EBFDD6-7B00-44F1-A2D2-FF843DBF6920}" destId="{D0B3B2D8-04D4-4345-ACD4-C68B76B4CC24}" srcOrd="0" destOrd="0" parTransId="{4862F8FC-E992-46D8-9212-B2D531B240A5}" sibTransId="{7811190A-6E9E-4F0D-8A46-6EA7CE5CE75D}"/>
    <dgm:cxn modelId="{5AEA7673-3384-4A54-B391-724F1CB22A21}" srcId="{8DBB60C4-395B-4F85-BC4B-3C26C3BE9F78}" destId="{396930A3-517C-4B38-B7B7-ACCD2B156AA6}" srcOrd="1" destOrd="0" parTransId="{9A78D209-1562-4C42-97FF-BAF3183CF730}" sibTransId="{DDA53934-5601-426F-98B6-A1154BF8E679}"/>
    <dgm:cxn modelId="{1FEB4F5A-9DB0-485B-9747-8D795D895B62}" type="presOf" srcId="{8DBB60C4-395B-4F85-BC4B-3C26C3BE9F78}" destId="{9204B54D-7964-41D4-BB08-C70EC5D1EE12}" srcOrd="1" destOrd="0" presId="urn:microsoft.com/office/officeart/2005/8/layout/list1"/>
    <dgm:cxn modelId="{713F4482-206C-4D47-B68C-58665325A3BE}" type="presOf" srcId="{396930A3-517C-4B38-B7B7-ACCD2B156AA6}" destId="{F2116B90-B313-43F6-9284-87DAF4B56F16}" srcOrd="0" destOrd="1" presId="urn:microsoft.com/office/officeart/2005/8/layout/list1"/>
    <dgm:cxn modelId="{99A682A7-C84B-4584-BD78-D257A1B214BF}" srcId="{82EBFDD6-7B00-44F1-A2D2-FF843DBF6920}" destId="{A35E6CF5-CBEB-4DDB-B115-918E5916683D}" srcOrd="2" destOrd="0" parTransId="{CCCD6B02-1A57-408E-9D56-7A0EE9C75AB7}" sibTransId="{C50787CB-DBEF-4B2F-B9F2-4ABBD29F6430}"/>
    <dgm:cxn modelId="{63523AAB-B772-4659-8F72-8B92172D6103}" srcId="{8DBB60C4-395B-4F85-BC4B-3C26C3BE9F78}" destId="{78A89DA3-0245-4ADE-B959-EF045917C27D}" srcOrd="0" destOrd="0" parTransId="{2AA319A8-4038-448E-BD0E-9C384C9655C3}" sibTransId="{F12A7099-8F08-4E3D-B6E1-FB72D9E35624}"/>
    <dgm:cxn modelId="{7728C5AC-D34C-4745-8D96-2BC930A9A943}" type="presOf" srcId="{A35E6CF5-CBEB-4DDB-B115-918E5916683D}" destId="{0A084F4D-CCE4-406E-A883-F309A1D69916}" srcOrd="0" destOrd="0" presId="urn:microsoft.com/office/officeart/2005/8/layout/list1"/>
    <dgm:cxn modelId="{4012CAC7-CF25-4684-88D2-87EB359A1C83}" type="presOf" srcId="{8DBB60C4-395B-4F85-BC4B-3C26C3BE9F78}" destId="{1A66310D-5662-4C93-B8BA-E743292CD15A}" srcOrd="0" destOrd="0" presId="urn:microsoft.com/office/officeart/2005/8/layout/list1"/>
    <dgm:cxn modelId="{CD311FDA-50E2-48CB-B947-EB590093AC67}" type="presOf" srcId="{D0B3B2D8-04D4-4345-ACD4-C68B76B4CC24}" destId="{B57292DA-D780-4B35-B94E-9745CBE4997F}" srcOrd="1" destOrd="0" presId="urn:microsoft.com/office/officeart/2005/8/layout/list1"/>
    <dgm:cxn modelId="{31F676DE-171B-4E31-AC3F-F6A165547FCB}" type="presOf" srcId="{248399A0-0913-41C1-9C44-9960A3E56FDE}" destId="{AA3E1A2B-3E82-460B-8D31-4F3D5D0EE8D0}" srcOrd="0" destOrd="0" presId="urn:microsoft.com/office/officeart/2005/8/layout/list1"/>
    <dgm:cxn modelId="{05A52FE3-714C-4340-90CB-CC0FD6B1DAC3}" type="presOf" srcId="{78A89DA3-0245-4ADE-B959-EF045917C27D}" destId="{F2116B90-B313-43F6-9284-87DAF4B56F16}" srcOrd="0" destOrd="0" presId="urn:microsoft.com/office/officeart/2005/8/layout/list1"/>
    <dgm:cxn modelId="{E06D64F1-30FC-43C2-BDBE-4D3DC2F97B04}" type="presOf" srcId="{2BE82190-8939-4632-9A9C-B63C3D033D6F}" destId="{AA3E1A2B-3E82-460B-8D31-4F3D5D0EE8D0}" srcOrd="0" destOrd="1" presId="urn:microsoft.com/office/officeart/2005/8/layout/list1"/>
    <dgm:cxn modelId="{670028F2-4A3B-41A1-AA15-274E55505AAC}" srcId="{A35E6CF5-CBEB-4DDB-B115-918E5916683D}" destId="{248399A0-0913-41C1-9C44-9960A3E56FDE}" srcOrd="0" destOrd="0" parTransId="{B5497EAC-C4F8-49FD-A068-A36878A3F0FF}" sibTransId="{04014F18-38F0-4C67-849F-96C20AF7F2CF}"/>
    <dgm:cxn modelId="{BCF0D2F6-73A3-4CCC-9AA4-82701040DF40}" type="presOf" srcId="{82EBFDD6-7B00-44F1-A2D2-FF843DBF6920}" destId="{EEDF3A98-F893-4073-9693-032204603DDF}" srcOrd="0" destOrd="0" presId="urn:microsoft.com/office/officeart/2005/8/layout/list1"/>
    <dgm:cxn modelId="{00E02BFF-F910-44F9-9EB4-4B59B73F34D3}" type="presParOf" srcId="{EEDF3A98-F893-4073-9693-032204603DDF}" destId="{8CB413B1-AE6F-46C8-BF11-E692D363AFDD}" srcOrd="0" destOrd="0" presId="urn:microsoft.com/office/officeart/2005/8/layout/list1"/>
    <dgm:cxn modelId="{3D089B1C-314F-4CB2-A9B1-9313AFCC32D4}" type="presParOf" srcId="{8CB413B1-AE6F-46C8-BF11-E692D363AFDD}" destId="{F01F0749-EB08-41B3-BA4C-ED764C77231B}" srcOrd="0" destOrd="0" presId="urn:microsoft.com/office/officeart/2005/8/layout/list1"/>
    <dgm:cxn modelId="{6B51D866-81E3-4957-BFFF-D085EAD8676A}" type="presParOf" srcId="{8CB413B1-AE6F-46C8-BF11-E692D363AFDD}" destId="{B57292DA-D780-4B35-B94E-9745CBE4997F}" srcOrd="1" destOrd="0" presId="urn:microsoft.com/office/officeart/2005/8/layout/list1"/>
    <dgm:cxn modelId="{C4667FDA-43CC-4556-BE1B-A653EE629D6C}" type="presParOf" srcId="{EEDF3A98-F893-4073-9693-032204603DDF}" destId="{AAD84E39-DBAB-47D5-9A44-65283FF1A566}" srcOrd="1" destOrd="0" presId="urn:microsoft.com/office/officeart/2005/8/layout/list1"/>
    <dgm:cxn modelId="{029C9C0C-4066-4BB3-87F6-7C0AB1AAD1C4}" type="presParOf" srcId="{EEDF3A98-F893-4073-9693-032204603DDF}" destId="{E18ADA35-5F83-40AD-B326-7C252A91BBCF}" srcOrd="2" destOrd="0" presId="urn:microsoft.com/office/officeart/2005/8/layout/list1"/>
    <dgm:cxn modelId="{04E271FD-7A84-455E-9475-B324A3EB0C3D}" type="presParOf" srcId="{EEDF3A98-F893-4073-9693-032204603DDF}" destId="{C808E793-663F-4377-8291-006FE4A6D2A8}" srcOrd="3" destOrd="0" presId="urn:microsoft.com/office/officeart/2005/8/layout/list1"/>
    <dgm:cxn modelId="{DE4A87BA-48E6-4C9C-9C43-3D77DAF03CF8}" type="presParOf" srcId="{EEDF3A98-F893-4073-9693-032204603DDF}" destId="{3C2B282B-0926-4057-BE40-E83A349F119F}" srcOrd="4" destOrd="0" presId="urn:microsoft.com/office/officeart/2005/8/layout/list1"/>
    <dgm:cxn modelId="{8FBD889E-2B79-4063-8FB6-A69069C3E391}" type="presParOf" srcId="{3C2B282B-0926-4057-BE40-E83A349F119F}" destId="{1A66310D-5662-4C93-B8BA-E743292CD15A}" srcOrd="0" destOrd="0" presId="urn:microsoft.com/office/officeart/2005/8/layout/list1"/>
    <dgm:cxn modelId="{4BFA8F4C-581D-463A-B12A-47ACD4C258FF}" type="presParOf" srcId="{3C2B282B-0926-4057-BE40-E83A349F119F}" destId="{9204B54D-7964-41D4-BB08-C70EC5D1EE12}" srcOrd="1" destOrd="0" presId="urn:microsoft.com/office/officeart/2005/8/layout/list1"/>
    <dgm:cxn modelId="{5091F7B3-9BA0-47AF-8AFD-71297FC72694}" type="presParOf" srcId="{EEDF3A98-F893-4073-9693-032204603DDF}" destId="{2EFA35CA-4D49-4D9C-967F-0FD0F92D18BD}" srcOrd="5" destOrd="0" presId="urn:microsoft.com/office/officeart/2005/8/layout/list1"/>
    <dgm:cxn modelId="{BEF3DB21-0812-416A-87E6-85919B0B03FB}" type="presParOf" srcId="{EEDF3A98-F893-4073-9693-032204603DDF}" destId="{F2116B90-B313-43F6-9284-87DAF4B56F16}" srcOrd="6" destOrd="0" presId="urn:microsoft.com/office/officeart/2005/8/layout/list1"/>
    <dgm:cxn modelId="{6A98B1EC-BCBD-4CAF-A8B1-FD1AFD7F0464}" type="presParOf" srcId="{EEDF3A98-F893-4073-9693-032204603DDF}" destId="{1CA9C444-D5DF-41A0-AEC4-91DFD1EA811A}" srcOrd="7" destOrd="0" presId="urn:microsoft.com/office/officeart/2005/8/layout/list1"/>
    <dgm:cxn modelId="{EB7DB1DB-BAFD-4485-86E1-BA06CF374289}" type="presParOf" srcId="{EEDF3A98-F893-4073-9693-032204603DDF}" destId="{62F42148-9AB0-40E7-987D-9EA7431A3B92}" srcOrd="8" destOrd="0" presId="urn:microsoft.com/office/officeart/2005/8/layout/list1"/>
    <dgm:cxn modelId="{7CF46936-DC91-4D91-8039-72001076F7B0}" type="presParOf" srcId="{62F42148-9AB0-40E7-987D-9EA7431A3B92}" destId="{0A084F4D-CCE4-406E-A883-F309A1D69916}" srcOrd="0" destOrd="0" presId="urn:microsoft.com/office/officeart/2005/8/layout/list1"/>
    <dgm:cxn modelId="{DE243813-B999-4CD3-AC7D-DE1DC2626917}" type="presParOf" srcId="{62F42148-9AB0-40E7-987D-9EA7431A3B92}" destId="{81C5AE55-263A-4D9E-B18B-9511C2E64FC8}" srcOrd="1" destOrd="0" presId="urn:microsoft.com/office/officeart/2005/8/layout/list1"/>
    <dgm:cxn modelId="{2FC9C3AB-B7C9-437D-8B92-F9CC9D9064A2}" type="presParOf" srcId="{EEDF3A98-F893-4073-9693-032204603DDF}" destId="{A7B34626-14CA-4527-A362-833861C01D92}" srcOrd="9" destOrd="0" presId="urn:microsoft.com/office/officeart/2005/8/layout/list1"/>
    <dgm:cxn modelId="{60C1C6F2-902B-4DF5-8BD9-84EEA5068D19}" type="presParOf" srcId="{EEDF3A98-F893-4073-9693-032204603DDF}" destId="{AA3E1A2B-3E82-460B-8D31-4F3D5D0EE8D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3DD88D1-D564-48FC-8BD9-A1330176F782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D9AFB-1F27-4BC4-8C8B-969116E1D13B}">
      <dgm:prSet custT="1"/>
      <dgm:spPr>
        <a:solidFill>
          <a:srgbClr val="E2A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15. Feedback to Diplomate</a:t>
          </a:r>
        </a:p>
      </dgm:t>
    </dgm:pt>
    <dgm:pt modelId="{2FDBE686-007A-4EAF-92E4-EB99A01558F8}" type="par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F6734DF-5D11-4FD4-A353-705FB28B649B}" type="sib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85284D8-A6BF-41F1-AF49-55B82C61C405}">
      <dgm:prSet/>
      <dgm:spPr>
        <a:noFill/>
        <a:ln>
          <a:solidFill>
            <a:srgbClr val="FFC000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Personalized feedback that enhances learning</a:t>
          </a:r>
        </a:p>
      </dgm:t>
    </dgm:pt>
    <dgm:pt modelId="{45E52B06-B0FA-4D62-AFEB-BFE96A2EC595}" type="par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0FECBE3-984D-4DD2-AC80-935CAC664BCB}" type="sib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AB2CC7B-0227-428E-BB3B-18FC1DA669CD}">
      <dgm:prSet/>
      <dgm:spPr>
        <a:noFill/>
        <a:ln>
          <a:solidFill>
            <a:srgbClr val="FFC000"/>
          </a:solidFill>
        </a:ln>
        <a:effectLst/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Identify gaps</a:t>
          </a:r>
        </a:p>
      </dgm:t>
    </dgm:pt>
    <dgm:pt modelId="{09631967-F023-4D36-A9CF-575E7D996165}" type="parTrans" cxnId="{7FF626E2-E7DC-4E17-BDBF-C11A64FD5058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5178221-951E-44F4-A294-5E819FF1C4EE}" type="sibTrans" cxnId="{7FF626E2-E7DC-4E17-BDBF-C11A64FD5058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6613213-DED5-4AC4-8921-3B4A5032C98A}">
      <dgm:prSet/>
      <dgm:spPr>
        <a:noFill/>
        <a:ln>
          <a:solidFill>
            <a:srgbClr val="FFC000"/>
          </a:solidFill>
        </a:ln>
        <a:effectLst/>
      </dgm:spPr>
      <dgm:t>
        <a:bodyPr/>
        <a:lstStyle/>
        <a:p>
          <a:r>
            <a:rPr lang="en-US" dirty="0">
              <a:latin typeface="Gill Sans MT" panose="020B0502020104020203" pitchFamily="34" charset="0"/>
            </a:rPr>
            <a:t>Point to resources to address those gaps</a:t>
          </a:r>
        </a:p>
      </dgm:t>
    </dgm:pt>
    <dgm:pt modelId="{CCC11B8B-7D22-4338-B2D4-3700D350AFC3}" type="parTrans" cxnId="{6CC919C3-1984-4CCF-8CE3-D3F69E472B7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3126BB1-9D0A-4915-84F4-9CA29314A683}" type="sibTrans" cxnId="{6CC919C3-1984-4CCF-8CE3-D3F69E472B7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389720A-CA4D-405E-872E-0D935F72C54B}">
      <dgm:prSet custT="1"/>
      <dgm:spPr>
        <a:solidFill>
          <a:srgbClr val="E2A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16. Sharing Aggregated Data for Specialty Gaps</a:t>
          </a:r>
        </a:p>
      </dgm:t>
    </dgm:pt>
    <dgm:pt modelId="{D51DFDF8-A78A-4DEE-8003-3246F3A88B61}" type="par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799C0BD-8B9C-42AD-B99C-610CA308BA06}" type="sib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4E3458F-2644-4DAA-94C4-4CD56121FEF8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Analyze data from assessments to identify gaps within the specialty</a:t>
          </a:r>
        </a:p>
      </dgm:t>
    </dgm:pt>
    <dgm:pt modelId="{14C7B2DA-9097-45E3-8F21-DF9DFF88E293}" type="par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EC9CBFB-E255-48EC-862B-860A6F2EC966}" type="sib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C735A36D-32C6-4D82-9395-84F68F0B9365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Share with essential stakeholders who can develop learning opportunities</a:t>
          </a:r>
        </a:p>
      </dgm:t>
    </dgm:pt>
    <dgm:pt modelId="{DBB687FF-D3DD-488C-977B-4775FFD6479E}" type="parTrans" cxnId="{A170967D-3C0B-4464-8CDD-87B6CB06D3A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90DF172-AAC6-43A6-98E7-8602CF36B5E1}" type="sibTrans" cxnId="{A170967D-3C0B-4464-8CDD-87B6CB06D3A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8CCCB0F-F894-43C4-BC70-DE3A4B7AC233}">
      <dgm:prSet/>
      <dgm:spPr>
        <a:ln>
          <a:solidFill>
            <a:srgbClr val="FFC000"/>
          </a:solidFill>
        </a:ln>
      </dgm:spPr>
      <dgm:t>
        <a:bodyPr/>
        <a:lstStyle/>
        <a:p>
          <a:r>
            <a:rPr lang="en-US">
              <a:latin typeface="Gill Sans MT" panose="020B0502020104020203" pitchFamily="34" charset="0"/>
            </a:rPr>
            <a:t>Address major and emerging public health needs</a:t>
          </a:r>
        </a:p>
      </dgm:t>
    </dgm:pt>
    <dgm:pt modelId="{65844B96-2188-4D4A-869B-477283995DFF}" type="parTrans" cxnId="{C876410E-A279-4520-A738-732799D3C3B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060DB9D-03A1-4699-B54F-3BC485CFE3A4}" type="sibTrans" cxnId="{C876410E-A279-4520-A738-732799D3C3B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842D2F2-F496-429A-A228-003F5BFFDA63}" type="pres">
      <dgm:prSet presAssocID="{C3DD88D1-D564-48FC-8BD9-A1330176F782}" presName="linear" presStyleCnt="0">
        <dgm:presLayoutVars>
          <dgm:dir/>
          <dgm:animLvl val="lvl"/>
          <dgm:resizeHandles val="exact"/>
        </dgm:presLayoutVars>
      </dgm:prSet>
      <dgm:spPr/>
    </dgm:pt>
    <dgm:pt modelId="{52B558AC-8587-4925-90FD-DDC37E8F656D}" type="pres">
      <dgm:prSet presAssocID="{2A3D9AFB-1F27-4BC4-8C8B-969116E1D13B}" presName="parentLin" presStyleCnt="0"/>
      <dgm:spPr/>
    </dgm:pt>
    <dgm:pt modelId="{D00D5C11-D5E1-4A82-9A7E-149A84A9E258}" type="pres">
      <dgm:prSet presAssocID="{2A3D9AFB-1F27-4BC4-8C8B-969116E1D13B}" presName="parentLeftMargin" presStyleLbl="node1" presStyleIdx="0" presStyleCnt="2"/>
      <dgm:spPr/>
    </dgm:pt>
    <dgm:pt modelId="{A857BB0A-8D4E-48D7-9441-C94C705C8C4D}" type="pres">
      <dgm:prSet presAssocID="{2A3D9AFB-1F27-4BC4-8C8B-969116E1D13B}" presName="parentText" presStyleLbl="node1" presStyleIdx="0" presStyleCnt="2">
        <dgm:presLayoutVars>
          <dgm:chMax val="0"/>
          <dgm:bulletEnabled val="1"/>
        </dgm:presLayoutVars>
      </dgm:prSet>
      <dgm:spPr>
        <a:xfrm>
          <a:off x="548640" y="87441"/>
          <a:ext cx="7680960" cy="708480"/>
        </a:xfrm>
        <a:prstGeom prst="roundRect">
          <a:avLst/>
        </a:prstGeom>
      </dgm:spPr>
    </dgm:pt>
    <dgm:pt modelId="{767C99BB-CC09-499A-ADC5-F15344353CDE}" type="pres">
      <dgm:prSet presAssocID="{2A3D9AFB-1F27-4BC4-8C8B-969116E1D13B}" presName="negativeSpace" presStyleCnt="0"/>
      <dgm:spPr/>
    </dgm:pt>
    <dgm:pt modelId="{AEA81185-E244-4042-A66B-6239A240E4F0}" type="pres">
      <dgm:prSet presAssocID="{2A3D9AFB-1F27-4BC4-8C8B-969116E1D13B}" presName="childText" presStyleLbl="conFgAcc1" presStyleIdx="0" presStyleCnt="2">
        <dgm:presLayoutVars>
          <dgm:bulletEnabled val="1"/>
        </dgm:presLayoutVars>
      </dgm:prSet>
      <dgm:spPr/>
    </dgm:pt>
    <dgm:pt modelId="{4F8BF9B0-DE06-4B0F-AACD-6F39F9F4999D}" type="pres">
      <dgm:prSet presAssocID="{FF6734DF-5D11-4FD4-A353-705FB28B649B}" presName="spaceBetweenRectangles" presStyleCnt="0"/>
      <dgm:spPr/>
    </dgm:pt>
    <dgm:pt modelId="{FD05664D-2925-43CC-A2D8-8D319B62ACEA}" type="pres">
      <dgm:prSet presAssocID="{7389720A-CA4D-405E-872E-0D935F72C54B}" presName="parentLin" presStyleCnt="0"/>
      <dgm:spPr/>
    </dgm:pt>
    <dgm:pt modelId="{6E783876-5A54-4343-9DF4-ADE41C524735}" type="pres">
      <dgm:prSet presAssocID="{7389720A-CA4D-405E-872E-0D935F72C54B}" presName="parentLeftMargin" presStyleLbl="node1" presStyleIdx="0" presStyleCnt="2"/>
      <dgm:spPr/>
    </dgm:pt>
    <dgm:pt modelId="{EBC234CF-7E18-4CDC-85E3-4EE56106314A}" type="pres">
      <dgm:prSet presAssocID="{7389720A-CA4D-405E-872E-0D935F72C54B}" presName="parentText" presStyleLbl="node1" presStyleIdx="1" presStyleCnt="2">
        <dgm:presLayoutVars>
          <dgm:chMax val="0"/>
          <dgm:bulletEnabled val="1"/>
        </dgm:presLayoutVars>
      </dgm:prSet>
      <dgm:spPr>
        <a:xfrm>
          <a:off x="548640" y="2310082"/>
          <a:ext cx="7680960" cy="708480"/>
        </a:xfrm>
        <a:prstGeom prst="roundRect">
          <a:avLst/>
        </a:prstGeom>
      </dgm:spPr>
    </dgm:pt>
    <dgm:pt modelId="{3E4607EF-FA0E-4D8F-A897-EFCEA4B45DF2}" type="pres">
      <dgm:prSet presAssocID="{7389720A-CA4D-405E-872E-0D935F72C54B}" presName="negativeSpace" presStyleCnt="0"/>
      <dgm:spPr/>
    </dgm:pt>
    <dgm:pt modelId="{A7214E27-A2A6-4DBE-BA9E-544B28FAD690}" type="pres">
      <dgm:prSet presAssocID="{7389720A-CA4D-405E-872E-0D935F72C54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876410E-A279-4520-A738-732799D3C3B3}" srcId="{7389720A-CA4D-405E-872E-0D935F72C54B}" destId="{58CCCB0F-F894-43C4-BC70-DE3A4B7AC233}" srcOrd="2" destOrd="0" parTransId="{65844B96-2188-4D4A-869B-477283995DFF}" sibTransId="{D060DB9D-03A1-4699-B54F-3BC485CFE3A4}"/>
    <dgm:cxn modelId="{2F29720F-6CC6-4EFB-9DE9-18A8B3F6C7DC}" srcId="{7389720A-CA4D-405E-872E-0D935F72C54B}" destId="{74E3458F-2644-4DAA-94C4-4CD56121FEF8}" srcOrd="0" destOrd="0" parTransId="{14C7B2DA-9097-45E3-8F21-DF9DFF88E293}" sibTransId="{AEC9CBFB-E255-48EC-862B-860A6F2EC966}"/>
    <dgm:cxn modelId="{A289BD10-21BA-4804-A20F-604332D85AD6}" type="presOf" srcId="{2A3D9AFB-1F27-4BC4-8C8B-969116E1D13B}" destId="{A857BB0A-8D4E-48D7-9441-C94C705C8C4D}" srcOrd="1" destOrd="0" presId="urn:microsoft.com/office/officeart/2005/8/layout/list1"/>
    <dgm:cxn modelId="{EFCD061C-EF4C-4180-886D-10B648182EB7}" type="presOf" srcId="{C3DD88D1-D564-48FC-8BD9-A1330176F782}" destId="{1842D2F2-F496-429A-A228-003F5BFFDA63}" srcOrd="0" destOrd="0" presId="urn:microsoft.com/office/officeart/2005/8/layout/list1"/>
    <dgm:cxn modelId="{3DAAC433-9B86-449B-9451-0AE2DAF5539C}" type="presOf" srcId="{58CCCB0F-F894-43C4-BC70-DE3A4B7AC233}" destId="{A7214E27-A2A6-4DBE-BA9E-544B28FAD690}" srcOrd="0" destOrd="2" presId="urn:microsoft.com/office/officeart/2005/8/layout/list1"/>
    <dgm:cxn modelId="{5964D263-F54B-41D6-B55F-E38A936C59D2}" srcId="{2A3D9AFB-1F27-4BC4-8C8B-969116E1D13B}" destId="{B85284D8-A6BF-41F1-AF49-55B82C61C405}" srcOrd="0" destOrd="0" parTransId="{45E52B06-B0FA-4D62-AFEB-BFE96A2EC595}" sibTransId="{F0FECBE3-984D-4DD2-AC80-935CAC664BCB}"/>
    <dgm:cxn modelId="{D863F646-17C5-46BC-B6F5-F99A17F1621C}" srcId="{C3DD88D1-D564-48FC-8BD9-A1330176F782}" destId="{7389720A-CA4D-405E-872E-0D935F72C54B}" srcOrd="1" destOrd="0" parTransId="{D51DFDF8-A78A-4DEE-8003-3246F3A88B61}" sibTransId="{2799C0BD-8B9C-42AD-B99C-610CA308BA06}"/>
    <dgm:cxn modelId="{F1DD6855-8C68-4A5D-A59F-017B4CA33E6E}" type="presOf" srcId="{74E3458F-2644-4DAA-94C4-4CD56121FEF8}" destId="{A7214E27-A2A6-4DBE-BA9E-544B28FAD690}" srcOrd="0" destOrd="0" presId="urn:microsoft.com/office/officeart/2005/8/layout/list1"/>
    <dgm:cxn modelId="{BF368657-20DE-4F38-A1F0-E40C607D9F14}" type="presOf" srcId="{7389720A-CA4D-405E-872E-0D935F72C54B}" destId="{6E783876-5A54-4343-9DF4-ADE41C524735}" srcOrd="0" destOrd="0" presId="urn:microsoft.com/office/officeart/2005/8/layout/list1"/>
    <dgm:cxn modelId="{A170967D-3C0B-4464-8CDD-87B6CB06D3A2}" srcId="{7389720A-CA4D-405E-872E-0D935F72C54B}" destId="{C735A36D-32C6-4D82-9395-84F68F0B9365}" srcOrd="1" destOrd="0" parTransId="{DBB687FF-D3DD-488C-977B-4775FFD6479E}" sibTransId="{590DF172-AAC6-43A6-98E7-8602CF36B5E1}"/>
    <dgm:cxn modelId="{13F01A96-4DFF-4B79-8D9D-255DA199A7DE}" type="presOf" srcId="{B85284D8-A6BF-41F1-AF49-55B82C61C405}" destId="{AEA81185-E244-4042-A66B-6239A240E4F0}" srcOrd="0" destOrd="0" presId="urn:microsoft.com/office/officeart/2005/8/layout/list1"/>
    <dgm:cxn modelId="{6D6518A2-2CC3-4921-B602-9C426E52131F}" type="presOf" srcId="{C735A36D-32C6-4D82-9395-84F68F0B9365}" destId="{A7214E27-A2A6-4DBE-BA9E-544B28FAD690}" srcOrd="0" destOrd="1" presId="urn:microsoft.com/office/officeart/2005/8/layout/list1"/>
    <dgm:cxn modelId="{6DA58CA8-F89B-4DDB-A721-B60A4674A95A}" type="presOf" srcId="{7389720A-CA4D-405E-872E-0D935F72C54B}" destId="{EBC234CF-7E18-4CDC-85E3-4EE56106314A}" srcOrd="1" destOrd="0" presId="urn:microsoft.com/office/officeart/2005/8/layout/list1"/>
    <dgm:cxn modelId="{4BC739C0-BC0E-4854-BBFF-954B848D3528}" type="presOf" srcId="{2A3D9AFB-1F27-4BC4-8C8B-969116E1D13B}" destId="{D00D5C11-D5E1-4A82-9A7E-149A84A9E258}" srcOrd="0" destOrd="0" presId="urn:microsoft.com/office/officeart/2005/8/layout/list1"/>
    <dgm:cxn modelId="{6CC919C3-1984-4CCF-8CE3-D3F69E472B72}" srcId="{2A3D9AFB-1F27-4BC4-8C8B-969116E1D13B}" destId="{06613213-DED5-4AC4-8921-3B4A5032C98A}" srcOrd="2" destOrd="0" parTransId="{CCC11B8B-7D22-4338-B2D4-3700D350AFC3}" sibTransId="{F3126BB1-9D0A-4915-84F4-9CA29314A683}"/>
    <dgm:cxn modelId="{4EDD0FD1-586E-48EC-85EF-9DD535DB6CE8}" type="presOf" srcId="{06613213-DED5-4AC4-8921-3B4A5032C98A}" destId="{AEA81185-E244-4042-A66B-6239A240E4F0}" srcOrd="0" destOrd="2" presId="urn:microsoft.com/office/officeart/2005/8/layout/list1"/>
    <dgm:cxn modelId="{2AD3E2D6-1923-497F-AA9E-58992CF30FDA}" type="presOf" srcId="{AAB2CC7B-0227-428E-BB3B-18FC1DA669CD}" destId="{AEA81185-E244-4042-A66B-6239A240E4F0}" srcOrd="0" destOrd="1" presId="urn:microsoft.com/office/officeart/2005/8/layout/list1"/>
    <dgm:cxn modelId="{7FF626E2-E7DC-4E17-BDBF-C11A64FD5058}" srcId="{2A3D9AFB-1F27-4BC4-8C8B-969116E1D13B}" destId="{AAB2CC7B-0227-428E-BB3B-18FC1DA669CD}" srcOrd="1" destOrd="0" parTransId="{09631967-F023-4D36-A9CF-575E7D996165}" sibTransId="{45178221-951E-44F4-A294-5E819FF1C4EE}"/>
    <dgm:cxn modelId="{A05BE4E3-1D3E-44F4-B815-A9F2BD78E1F5}" srcId="{C3DD88D1-D564-48FC-8BD9-A1330176F782}" destId="{2A3D9AFB-1F27-4BC4-8C8B-969116E1D13B}" srcOrd="0" destOrd="0" parTransId="{2FDBE686-007A-4EAF-92E4-EB99A01558F8}" sibTransId="{FF6734DF-5D11-4FD4-A353-705FB28B649B}"/>
    <dgm:cxn modelId="{50CAAA53-9208-40BF-A538-131E48EB1D12}" type="presParOf" srcId="{1842D2F2-F496-429A-A228-003F5BFFDA63}" destId="{52B558AC-8587-4925-90FD-DDC37E8F656D}" srcOrd="0" destOrd="0" presId="urn:microsoft.com/office/officeart/2005/8/layout/list1"/>
    <dgm:cxn modelId="{C55EED2D-7F08-40D9-A0B6-E660C712690A}" type="presParOf" srcId="{52B558AC-8587-4925-90FD-DDC37E8F656D}" destId="{D00D5C11-D5E1-4A82-9A7E-149A84A9E258}" srcOrd="0" destOrd="0" presId="urn:microsoft.com/office/officeart/2005/8/layout/list1"/>
    <dgm:cxn modelId="{104E7F8F-8F42-46AF-9B83-4751D1D2747F}" type="presParOf" srcId="{52B558AC-8587-4925-90FD-DDC37E8F656D}" destId="{A857BB0A-8D4E-48D7-9441-C94C705C8C4D}" srcOrd="1" destOrd="0" presId="urn:microsoft.com/office/officeart/2005/8/layout/list1"/>
    <dgm:cxn modelId="{E0A38723-CEDF-4121-99C8-4D921ACC2EA9}" type="presParOf" srcId="{1842D2F2-F496-429A-A228-003F5BFFDA63}" destId="{767C99BB-CC09-499A-ADC5-F15344353CDE}" srcOrd="1" destOrd="0" presId="urn:microsoft.com/office/officeart/2005/8/layout/list1"/>
    <dgm:cxn modelId="{3D4A9D22-9641-4FC3-9ACF-AB1D90276A28}" type="presParOf" srcId="{1842D2F2-F496-429A-A228-003F5BFFDA63}" destId="{AEA81185-E244-4042-A66B-6239A240E4F0}" srcOrd="2" destOrd="0" presId="urn:microsoft.com/office/officeart/2005/8/layout/list1"/>
    <dgm:cxn modelId="{FE082070-EFF0-4B76-8CB6-6BFD89D4E389}" type="presParOf" srcId="{1842D2F2-F496-429A-A228-003F5BFFDA63}" destId="{4F8BF9B0-DE06-4B0F-AACD-6F39F9F4999D}" srcOrd="3" destOrd="0" presId="urn:microsoft.com/office/officeart/2005/8/layout/list1"/>
    <dgm:cxn modelId="{AEFA4B8B-C75D-4406-87DA-8215C4955116}" type="presParOf" srcId="{1842D2F2-F496-429A-A228-003F5BFFDA63}" destId="{FD05664D-2925-43CC-A2D8-8D319B62ACEA}" srcOrd="4" destOrd="0" presId="urn:microsoft.com/office/officeart/2005/8/layout/list1"/>
    <dgm:cxn modelId="{DA2A5E23-3F3F-4A90-AE17-5B9B1405D583}" type="presParOf" srcId="{FD05664D-2925-43CC-A2D8-8D319B62ACEA}" destId="{6E783876-5A54-4343-9DF4-ADE41C524735}" srcOrd="0" destOrd="0" presId="urn:microsoft.com/office/officeart/2005/8/layout/list1"/>
    <dgm:cxn modelId="{4BCC316A-BAA5-4042-B1A3-FD13128C39DD}" type="presParOf" srcId="{FD05664D-2925-43CC-A2D8-8D319B62ACEA}" destId="{EBC234CF-7E18-4CDC-85E3-4EE56106314A}" srcOrd="1" destOrd="0" presId="urn:microsoft.com/office/officeart/2005/8/layout/list1"/>
    <dgm:cxn modelId="{CE084698-5950-4AF7-8030-4AC171261EE0}" type="presParOf" srcId="{1842D2F2-F496-429A-A228-003F5BFFDA63}" destId="{3E4607EF-FA0E-4D8F-A897-EFCEA4B45DF2}" srcOrd="5" destOrd="0" presId="urn:microsoft.com/office/officeart/2005/8/layout/list1"/>
    <dgm:cxn modelId="{EACC09F3-E187-47F3-A29F-77B7723FE3C2}" type="presParOf" srcId="{1842D2F2-F496-429A-A228-003F5BFFDA63}" destId="{A7214E27-A2A6-4DBE-BA9E-544B28FAD69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DD88D1-D564-48FC-8BD9-A1330176F782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D9AFB-1F27-4BC4-8C8B-969116E1D13B}">
      <dgm:prSet custT="1"/>
      <dgm:spPr>
        <a:solidFill>
          <a:srgbClr val="6799C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17. Lifelong Professional Development</a:t>
          </a:r>
        </a:p>
      </dgm:t>
    </dgm:pt>
    <dgm:pt modelId="{2FDBE686-007A-4EAF-92E4-EB99A01558F8}" type="par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F6734DF-5D11-4FD4-A353-705FB28B649B}" type="sib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85284D8-A6BF-41F1-AF49-55B82C61C405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Principles of continuous professional development (CPD)</a:t>
          </a:r>
        </a:p>
      </dgm:t>
    </dgm:pt>
    <dgm:pt modelId="{45E52B06-B0FA-4D62-AFEB-BFE96A2EC595}" type="par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0FECBE3-984D-4DD2-AC80-935CAC664BCB}" type="sib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389720A-CA4D-405E-872E-0D935F72C54B}">
      <dgm:prSet custT="1"/>
      <dgm:spPr>
        <a:solidFill>
          <a:srgbClr val="6799C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Similar to, but more concise than, the prior 2015 Lifelong Learning and Self-Assessment Standard</a:t>
          </a:r>
        </a:p>
      </dgm:t>
    </dgm:pt>
    <dgm:pt modelId="{D51DFDF8-A78A-4DEE-8003-3246F3A88B61}" type="par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799C0BD-8B9C-42AD-B99C-610CA308BA06}" type="sib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4E3458F-2644-4DAA-94C4-4CD56121FEF8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Relevant medical knowledge, high quality, and free of commercial bias</a:t>
          </a:r>
        </a:p>
      </dgm:t>
    </dgm:pt>
    <dgm:pt modelId="{14C7B2DA-9097-45E3-8F21-DF9DFF88E293}" type="par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EC9CBFB-E255-48EC-862B-860A6F2EC966}" type="sib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188DC1F-A447-47A4-9BC8-706AABA1E742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Clinically oriented, highly relevant content</a:t>
          </a:r>
        </a:p>
      </dgm:t>
    </dgm:pt>
    <dgm:pt modelId="{780FE61E-485D-4CBE-A573-84B5DE15A6A1}" type="parTrans" cxnId="{84A238EB-1310-48C1-A85E-121976E3452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544B605B-F427-40B7-AF6D-7C819AFFA460}" type="sibTrans" cxnId="{84A238EB-1310-48C1-A85E-121976E3452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51B5343-F9A8-44F4-8C77-2F5E3111855E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High quality and free of commercial bias</a:t>
          </a:r>
        </a:p>
      </dgm:t>
    </dgm:pt>
    <dgm:pt modelId="{58771D08-9C17-4AF7-B2BF-993B717983BA}" type="parTrans" cxnId="{04237C20-A6DB-4070-BB4A-98C08201997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9E4DCE85-4C46-4ACA-B22B-E095B3738C02}" type="sibTrans" cxnId="{04237C20-A6DB-4070-BB4A-98C082019973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D72BC250-E33C-4E33-B25C-A64741B22242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Access to tools to learn about advances relevant to the specialty</a:t>
          </a:r>
        </a:p>
      </dgm:t>
    </dgm:pt>
    <dgm:pt modelId="{FB1FC2F7-7C6E-4880-ADFB-8822F89681E7}" type="parTrans" cxnId="{B07865C5-DA68-41AE-8E07-3BEFE4C8058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4ABABEA2-51AE-40D7-A6E5-A516976F652C}" type="sibTrans" cxnId="{B07865C5-DA68-41AE-8E07-3BEFE4C80586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07EFB78E-B9DF-4732-9D91-2DF1E7EB0A35}">
      <dgm:prSet custT="1"/>
      <dgm:spPr/>
      <dgm:t>
        <a:bodyPr/>
        <a:lstStyle/>
        <a:p>
          <a:r>
            <a:rPr lang="en-US" sz="2400" dirty="0">
              <a:latin typeface="Gill Sans MT" panose="020B0502020104020203" pitchFamily="34" charset="0"/>
            </a:rPr>
            <a:t>Identify and close gaps in individual practice and the specialty</a:t>
          </a:r>
        </a:p>
      </dgm:t>
    </dgm:pt>
    <dgm:pt modelId="{5469E4D0-6BE9-49BB-BC37-225B6BDD18C2}" type="parTrans" cxnId="{5F15CF79-A9FA-40F1-A7C2-87E3836A718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24F11FB-71E5-48E2-A6DA-C1ED2D09DB84}" type="sibTrans" cxnId="{5F15CF79-A9FA-40F1-A7C2-87E3836A718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1842D2F2-F496-429A-A228-003F5BFFDA63}" type="pres">
      <dgm:prSet presAssocID="{C3DD88D1-D564-48FC-8BD9-A1330176F782}" presName="linear" presStyleCnt="0">
        <dgm:presLayoutVars>
          <dgm:dir/>
          <dgm:animLvl val="lvl"/>
          <dgm:resizeHandles val="exact"/>
        </dgm:presLayoutVars>
      </dgm:prSet>
      <dgm:spPr/>
    </dgm:pt>
    <dgm:pt modelId="{52B558AC-8587-4925-90FD-DDC37E8F656D}" type="pres">
      <dgm:prSet presAssocID="{2A3D9AFB-1F27-4BC4-8C8B-969116E1D13B}" presName="parentLin" presStyleCnt="0"/>
      <dgm:spPr/>
    </dgm:pt>
    <dgm:pt modelId="{D00D5C11-D5E1-4A82-9A7E-149A84A9E258}" type="pres">
      <dgm:prSet presAssocID="{2A3D9AFB-1F27-4BC4-8C8B-969116E1D13B}" presName="parentLeftMargin" presStyleLbl="node1" presStyleIdx="0" presStyleCnt="2"/>
      <dgm:spPr/>
    </dgm:pt>
    <dgm:pt modelId="{A857BB0A-8D4E-48D7-9441-C94C705C8C4D}" type="pres">
      <dgm:prSet presAssocID="{2A3D9AFB-1F27-4BC4-8C8B-969116E1D13B}" presName="parentText" presStyleLbl="node1" presStyleIdx="0" presStyleCnt="2">
        <dgm:presLayoutVars>
          <dgm:chMax val="0"/>
          <dgm:bulletEnabled val="1"/>
        </dgm:presLayoutVars>
      </dgm:prSet>
      <dgm:spPr>
        <a:xfrm>
          <a:off x="548640" y="1581"/>
          <a:ext cx="7680960" cy="885600"/>
        </a:xfrm>
        <a:prstGeom prst="roundRect">
          <a:avLst/>
        </a:prstGeom>
      </dgm:spPr>
    </dgm:pt>
    <dgm:pt modelId="{767C99BB-CC09-499A-ADC5-F15344353CDE}" type="pres">
      <dgm:prSet presAssocID="{2A3D9AFB-1F27-4BC4-8C8B-969116E1D13B}" presName="negativeSpace" presStyleCnt="0"/>
      <dgm:spPr/>
    </dgm:pt>
    <dgm:pt modelId="{AEA81185-E244-4042-A66B-6239A240E4F0}" type="pres">
      <dgm:prSet presAssocID="{2A3D9AFB-1F27-4BC4-8C8B-969116E1D13B}" presName="childText" presStyleLbl="conFgAcc1" presStyleIdx="0" presStyleCnt="2">
        <dgm:presLayoutVars>
          <dgm:bulletEnabled val="1"/>
        </dgm:presLayoutVars>
      </dgm:prSet>
      <dgm:spPr/>
    </dgm:pt>
    <dgm:pt modelId="{4F8BF9B0-DE06-4B0F-AACD-6F39F9F4999D}" type="pres">
      <dgm:prSet presAssocID="{FF6734DF-5D11-4FD4-A353-705FB28B649B}" presName="spaceBetweenRectangles" presStyleCnt="0"/>
      <dgm:spPr/>
    </dgm:pt>
    <dgm:pt modelId="{FD05664D-2925-43CC-A2D8-8D319B62ACEA}" type="pres">
      <dgm:prSet presAssocID="{7389720A-CA4D-405E-872E-0D935F72C54B}" presName="parentLin" presStyleCnt="0"/>
      <dgm:spPr/>
    </dgm:pt>
    <dgm:pt modelId="{6E783876-5A54-4343-9DF4-ADE41C524735}" type="pres">
      <dgm:prSet presAssocID="{7389720A-CA4D-405E-872E-0D935F72C54B}" presName="parentLeftMargin" presStyleLbl="node1" presStyleIdx="0" presStyleCnt="2"/>
      <dgm:spPr/>
    </dgm:pt>
    <dgm:pt modelId="{EBC234CF-7E18-4CDC-85E3-4EE56106314A}" type="pres">
      <dgm:prSet presAssocID="{7389720A-CA4D-405E-872E-0D935F72C54B}" presName="parentText" presStyleLbl="node1" presStyleIdx="1" presStyleCnt="2">
        <dgm:presLayoutVars>
          <dgm:chMax val="0"/>
          <dgm:bulletEnabled val="1"/>
        </dgm:presLayoutVars>
      </dgm:prSet>
      <dgm:spPr>
        <a:xfrm>
          <a:off x="548640" y="2496382"/>
          <a:ext cx="7680960" cy="885600"/>
        </a:xfrm>
        <a:prstGeom prst="roundRect">
          <a:avLst/>
        </a:prstGeom>
      </dgm:spPr>
    </dgm:pt>
    <dgm:pt modelId="{3E4607EF-FA0E-4D8F-A897-EFCEA4B45DF2}" type="pres">
      <dgm:prSet presAssocID="{7389720A-CA4D-405E-872E-0D935F72C54B}" presName="negativeSpace" presStyleCnt="0"/>
      <dgm:spPr/>
    </dgm:pt>
    <dgm:pt modelId="{A7214E27-A2A6-4DBE-BA9E-544B28FAD690}" type="pres">
      <dgm:prSet presAssocID="{7389720A-CA4D-405E-872E-0D935F72C54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F29720F-6CC6-4EFB-9DE9-18A8B3F6C7DC}" srcId="{7389720A-CA4D-405E-872E-0D935F72C54B}" destId="{74E3458F-2644-4DAA-94C4-4CD56121FEF8}" srcOrd="0" destOrd="0" parTransId="{14C7B2DA-9097-45E3-8F21-DF9DFF88E293}" sibTransId="{AEC9CBFB-E255-48EC-862B-860A6F2EC966}"/>
    <dgm:cxn modelId="{A289BD10-21BA-4804-A20F-604332D85AD6}" type="presOf" srcId="{2A3D9AFB-1F27-4BC4-8C8B-969116E1D13B}" destId="{A857BB0A-8D4E-48D7-9441-C94C705C8C4D}" srcOrd="1" destOrd="0" presId="urn:microsoft.com/office/officeart/2005/8/layout/list1"/>
    <dgm:cxn modelId="{EFCD061C-EF4C-4180-886D-10B648182EB7}" type="presOf" srcId="{C3DD88D1-D564-48FC-8BD9-A1330176F782}" destId="{1842D2F2-F496-429A-A228-003F5BFFDA63}" srcOrd="0" destOrd="0" presId="urn:microsoft.com/office/officeart/2005/8/layout/list1"/>
    <dgm:cxn modelId="{04237C20-A6DB-4070-BB4A-98C082019973}" srcId="{2A3D9AFB-1F27-4BC4-8C8B-969116E1D13B}" destId="{451B5343-F9A8-44F4-8C77-2F5E3111855E}" srcOrd="2" destOrd="0" parTransId="{58771D08-9C17-4AF7-B2BF-993B717983BA}" sibTransId="{9E4DCE85-4C46-4ACA-B22B-E095B3738C02}"/>
    <dgm:cxn modelId="{70108537-E940-4E47-8E18-AD3FDE6ABAC0}" type="presOf" srcId="{F188DC1F-A447-47A4-9BC8-706AABA1E742}" destId="{AEA81185-E244-4042-A66B-6239A240E4F0}" srcOrd="0" destOrd="1" presId="urn:microsoft.com/office/officeart/2005/8/layout/list1"/>
    <dgm:cxn modelId="{5964D263-F54B-41D6-B55F-E38A936C59D2}" srcId="{2A3D9AFB-1F27-4BC4-8C8B-969116E1D13B}" destId="{B85284D8-A6BF-41F1-AF49-55B82C61C405}" srcOrd="0" destOrd="0" parTransId="{45E52B06-B0FA-4D62-AFEB-BFE96A2EC595}" sibTransId="{F0FECBE3-984D-4DD2-AC80-935CAC664BCB}"/>
    <dgm:cxn modelId="{D863F646-17C5-46BC-B6F5-F99A17F1621C}" srcId="{C3DD88D1-D564-48FC-8BD9-A1330176F782}" destId="{7389720A-CA4D-405E-872E-0D935F72C54B}" srcOrd="1" destOrd="0" parTransId="{D51DFDF8-A78A-4DEE-8003-3246F3A88B61}" sibTransId="{2799C0BD-8B9C-42AD-B99C-610CA308BA06}"/>
    <dgm:cxn modelId="{279F876F-14E0-4D9C-96B7-B08B07E1D7D6}" type="presOf" srcId="{451B5343-F9A8-44F4-8C77-2F5E3111855E}" destId="{AEA81185-E244-4042-A66B-6239A240E4F0}" srcOrd="0" destOrd="2" presId="urn:microsoft.com/office/officeart/2005/8/layout/list1"/>
    <dgm:cxn modelId="{18324F52-3751-416A-96B7-F6EDEBC0DD26}" type="presOf" srcId="{D72BC250-E33C-4E33-B25C-A64741B22242}" destId="{A7214E27-A2A6-4DBE-BA9E-544B28FAD690}" srcOrd="0" destOrd="1" presId="urn:microsoft.com/office/officeart/2005/8/layout/list1"/>
    <dgm:cxn modelId="{F1DD6855-8C68-4A5D-A59F-017B4CA33E6E}" type="presOf" srcId="{74E3458F-2644-4DAA-94C4-4CD56121FEF8}" destId="{A7214E27-A2A6-4DBE-BA9E-544B28FAD690}" srcOrd="0" destOrd="0" presId="urn:microsoft.com/office/officeart/2005/8/layout/list1"/>
    <dgm:cxn modelId="{BF368657-20DE-4F38-A1F0-E40C607D9F14}" type="presOf" srcId="{7389720A-CA4D-405E-872E-0D935F72C54B}" destId="{6E783876-5A54-4343-9DF4-ADE41C524735}" srcOrd="0" destOrd="0" presId="urn:microsoft.com/office/officeart/2005/8/layout/list1"/>
    <dgm:cxn modelId="{5F15CF79-A9FA-40F1-A7C2-87E3836A718C}" srcId="{7389720A-CA4D-405E-872E-0D935F72C54B}" destId="{07EFB78E-B9DF-4732-9D91-2DF1E7EB0A35}" srcOrd="2" destOrd="0" parTransId="{5469E4D0-6BE9-49BB-BC37-225B6BDD18C2}" sibTransId="{124F11FB-71E5-48E2-A6DA-C1ED2D09DB84}"/>
    <dgm:cxn modelId="{1266C591-594F-4FB1-B45D-AC5C7898048D}" type="presOf" srcId="{07EFB78E-B9DF-4732-9D91-2DF1E7EB0A35}" destId="{A7214E27-A2A6-4DBE-BA9E-544B28FAD690}" srcOrd="0" destOrd="2" presId="urn:microsoft.com/office/officeart/2005/8/layout/list1"/>
    <dgm:cxn modelId="{13F01A96-4DFF-4B79-8D9D-255DA199A7DE}" type="presOf" srcId="{B85284D8-A6BF-41F1-AF49-55B82C61C405}" destId="{AEA81185-E244-4042-A66B-6239A240E4F0}" srcOrd="0" destOrd="0" presId="urn:microsoft.com/office/officeart/2005/8/layout/list1"/>
    <dgm:cxn modelId="{6DA58CA8-F89B-4DDB-A721-B60A4674A95A}" type="presOf" srcId="{7389720A-CA4D-405E-872E-0D935F72C54B}" destId="{EBC234CF-7E18-4CDC-85E3-4EE56106314A}" srcOrd="1" destOrd="0" presId="urn:microsoft.com/office/officeart/2005/8/layout/list1"/>
    <dgm:cxn modelId="{4BC739C0-BC0E-4854-BBFF-954B848D3528}" type="presOf" srcId="{2A3D9AFB-1F27-4BC4-8C8B-969116E1D13B}" destId="{D00D5C11-D5E1-4A82-9A7E-149A84A9E258}" srcOrd="0" destOrd="0" presId="urn:microsoft.com/office/officeart/2005/8/layout/list1"/>
    <dgm:cxn modelId="{B07865C5-DA68-41AE-8E07-3BEFE4C80586}" srcId="{7389720A-CA4D-405E-872E-0D935F72C54B}" destId="{D72BC250-E33C-4E33-B25C-A64741B22242}" srcOrd="1" destOrd="0" parTransId="{FB1FC2F7-7C6E-4880-ADFB-8822F89681E7}" sibTransId="{4ABABEA2-51AE-40D7-A6E5-A516976F652C}"/>
    <dgm:cxn modelId="{A05BE4E3-1D3E-44F4-B815-A9F2BD78E1F5}" srcId="{C3DD88D1-D564-48FC-8BD9-A1330176F782}" destId="{2A3D9AFB-1F27-4BC4-8C8B-969116E1D13B}" srcOrd="0" destOrd="0" parTransId="{2FDBE686-007A-4EAF-92E4-EB99A01558F8}" sibTransId="{FF6734DF-5D11-4FD4-A353-705FB28B649B}"/>
    <dgm:cxn modelId="{84A238EB-1310-48C1-A85E-121976E34522}" srcId="{2A3D9AFB-1F27-4BC4-8C8B-969116E1D13B}" destId="{F188DC1F-A447-47A4-9BC8-706AABA1E742}" srcOrd="1" destOrd="0" parTransId="{780FE61E-485D-4CBE-A573-84B5DE15A6A1}" sibTransId="{544B605B-F427-40B7-AF6D-7C819AFFA460}"/>
    <dgm:cxn modelId="{50CAAA53-9208-40BF-A538-131E48EB1D12}" type="presParOf" srcId="{1842D2F2-F496-429A-A228-003F5BFFDA63}" destId="{52B558AC-8587-4925-90FD-DDC37E8F656D}" srcOrd="0" destOrd="0" presId="urn:microsoft.com/office/officeart/2005/8/layout/list1"/>
    <dgm:cxn modelId="{C55EED2D-7F08-40D9-A0B6-E660C712690A}" type="presParOf" srcId="{52B558AC-8587-4925-90FD-DDC37E8F656D}" destId="{D00D5C11-D5E1-4A82-9A7E-149A84A9E258}" srcOrd="0" destOrd="0" presId="urn:microsoft.com/office/officeart/2005/8/layout/list1"/>
    <dgm:cxn modelId="{104E7F8F-8F42-46AF-9B83-4751D1D2747F}" type="presParOf" srcId="{52B558AC-8587-4925-90FD-DDC37E8F656D}" destId="{A857BB0A-8D4E-48D7-9441-C94C705C8C4D}" srcOrd="1" destOrd="0" presId="urn:microsoft.com/office/officeart/2005/8/layout/list1"/>
    <dgm:cxn modelId="{E0A38723-CEDF-4121-99C8-4D921ACC2EA9}" type="presParOf" srcId="{1842D2F2-F496-429A-A228-003F5BFFDA63}" destId="{767C99BB-CC09-499A-ADC5-F15344353CDE}" srcOrd="1" destOrd="0" presId="urn:microsoft.com/office/officeart/2005/8/layout/list1"/>
    <dgm:cxn modelId="{3D4A9D22-9641-4FC3-9ACF-AB1D90276A28}" type="presParOf" srcId="{1842D2F2-F496-429A-A228-003F5BFFDA63}" destId="{AEA81185-E244-4042-A66B-6239A240E4F0}" srcOrd="2" destOrd="0" presId="urn:microsoft.com/office/officeart/2005/8/layout/list1"/>
    <dgm:cxn modelId="{FE082070-EFF0-4B76-8CB6-6BFD89D4E389}" type="presParOf" srcId="{1842D2F2-F496-429A-A228-003F5BFFDA63}" destId="{4F8BF9B0-DE06-4B0F-AACD-6F39F9F4999D}" srcOrd="3" destOrd="0" presId="urn:microsoft.com/office/officeart/2005/8/layout/list1"/>
    <dgm:cxn modelId="{AEFA4B8B-C75D-4406-87DA-8215C4955116}" type="presParOf" srcId="{1842D2F2-F496-429A-A228-003F5BFFDA63}" destId="{FD05664D-2925-43CC-A2D8-8D319B62ACEA}" srcOrd="4" destOrd="0" presId="urn:microsoft.com/office/officeart/2005/8/layout/list1"/>
    <dgm:cxn modelId="{DA2A5E23-3F3F-4A90-AE17-5B9B1405D583}" type="presParOf" srcId="{FD05664D-2925-43CC-A2D8-8D319B62ACEA}" destId="{6E783876-5A54-4343-9DF4-ADE41C524735}" srcOrd="0" destOrd="0" presId="urn:microsoft.com/office/officeart/2005/8/layout/list1"/>
    <dgm:cxn modelId="{4BCC316A-BAA5-4042-B1A3-FD13128C39DD}" type="presParOf" srcId="{FD05664D-2925-43CC-A2D8-8D319B62ACEA}" destId="{EBC234CF-7E18-4CDC-85E3-4EE56106314A}" srcOrd="1" destOrd="0" presId="urn:microsoft.com/office/officeart/2005/8/layout/list1"/>
    <dgm:cxn modelId="{CE084698-5950-4AF7-8030-4AC171261EE0}" type="presParOf" srcId="{1842D2F2-F496-429A-A228-003F5BFFDA63}" destId="{3E4607EF-FA0E-4D8F-A897-EFCEA4B45DF2}" srcOrd="5" destOrd="0" presId="urn:microsoft.com/office/officeart/2005/8/layout/list1"/>
    <dgm:cxn modelId="{EACC09F3-E187-47F3-A29F-77B7723FE3C2}" type="presParOf" srcId="{1842D2F2-F496-429A-A228-003F5BFFDA63}" destId="{A7214E27-A2A6-4DBE-BA9E-544B28FAD69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3DD88D1-D564-48FC-8BD9-A1330176F782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3D9AFB-1F27-4BC4-8C8B-969116E1D13B}">
      <dgm:prSet custT="1"/>
      <dgm:spPr>
        <a:solidFill>
          <a:srgbClr val="7793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18. Quality Agenda</a:t>
          </a:r>
        </a:p>
      </dgm:t>
    </dgm:pt>
    <dgm:pt modelId="{2FDBE686-007A-4EAF-92E4-EB99A01558F8}" type="par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F6734DF-5D11-4FD4-A353-705FB28B649B}" type="sibTrans" cxnId="{A05BE4E3-1D3E-44F4-B815-A9F2BD78E1F5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B85284D8-A6BF-41F1-AF49-55B82C61C405}">
      <dgm:prSet custT="1"/>
      <dgm:spPr>
        <a:ln>
          <a:solidFill>
            <a:srgbClr val="77933C"/>
          </a:solidFill>
        </a:ln>
      </dgm:spPr>
      <dgm:t>
        <a:bodyPr/>
        <a:lstStyle/>
        <a:p>
          <a:r>
            <a:rPr lang="en-US" sz="2400" kern="1200" dirty="0">
              <a:latin typeface="Gill Sans MT" panose="020B0502020104020203" pitchFamily="34" charset="0"/>
            </a:rPr>
            <a:t>Collaborate with societies and other stakeholder within the specialty</a:t>
          </a:r>
        </a:p>
      </dgm:t>
    </dgm:pt>
    <dgm:pt modelId="{45E52B06-B0FA-4D62-AFEB-BFE96A2EC595}" type="par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0FECBE3-984D-4DD2-AC80-935CAC664BCB}" type="sibTrans" cxnId="{5964D263-F54B-41D6-B55F-E38A936C59D2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389720A-CA4D-405E-872E-0D935F72C54B}">
      <dgm:prSet custT="1"/>
      <dgm:spPr>
        <a:solidFill>
          <a:srgbClr val="7793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 spcFirstLastPara="0" vert="horz" wrap="square" lIns="290322" tIns="0" rIns="290322" bIns="0" numCol="1" spcCol="1270" anchor="ctr" anchorCtr="0"/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19. Engagement in Improving Health and Health Care</a:t>
          </a:r>
        </a:p>
      </dgm:t>
    </dgm:pt>
    <dgm:pt modelId="{D51DFDF8-A78A-4DEE-8003-3246F3A88B61}" type="par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2799C0BD-8B9C-42AD-B99C-610CA308BA06}" type="sibTrans" cxnId="{D863F646-17C5-46BC-B6F5-F99A17F1621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74E3458F-2644-4DAA-94C4-4CD56121FEF8}">
      <dgm:prSet custT="1"/>
      <dgm:spPr>
        <a:ln>
          <a:solidFill>
            <a:srgbClr val="77933C"/>
          </a:solidFill>
        </a:ln>
      </dgm:spPr>
      <dgm:t>
        <a:bodyPr/>
        <a:lstStyle/>
        <a:p>
          <a:r>
            <a:rPr lang="en-US" sz="2400" kern="1200" dirty="0">
              <a:latin typeface="Gill Sans MT" panose="020B0502020104020203" pitchFamily="34" charset="0"/>
            </a:rPr>
            <a:t>“Setting goals and meeting progressive participation metrics that demonstrate an ever-increasing commitment towards having all diplomates engaged in activities that improve care”</a:t>
          </a:r>
        </a:p>
      </dgm:t>
    </dgm:pt>
    <dgm:pt modelId="{14C7B2DA-9097-45E3-8F21-DF9DFF88E293}" type="par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AEC9CBFB-E255-48EC-862B-860A6F2EC966}" type="sibTrans" cxnId="{2F29720F-6CC6-4EFB-9DE9-18A8B3F6C7DC}">
      <dgm:prSet/>
      <dgm:spPr/>
      <dgm:t>
        <a:bodyPr/>
        <a:lstStyle/>
        <a:p>
          <a:endParaRPr lang="en-US">
            <a:latin typeface="Gill Sans MT" panose="020B0502020104020203" pitchFamily="34" charset="0"/>
          </a:endParaRPr>
        </a:p>
      </dgm:t>
    </dgm:pt>
    <dgm:pt modelId="{F6D89F6A-E53D-4A28-8DD1-75CE2C267E1A}">
      <dgm:prSet custT="1"/>
      <dgm:spPr>
        <a:ln>
          <a:solidFill>
            <a:srgbClr val="77933C"/>
          </a:solidFill>
        </a:ln>
      </dgm:spPr>
      <dgm:t>
        <a:bodyPr/>
        <a:lstStyle/>
        <a:p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 pitchFamily="34" charset="0"/>
              <a:ea typeface="+mn-ea"/>
              <a:cs typeface="+mn-cs"/>
            </a:rPr>
            <a:t>Identify those areas, especially health disparities, that require attention within the specialty</a:t>
          </a:r>
        </a:p>
      </dgm:t>
    </dgm:pt>
    <dgm:pt modelId="{48E49C45-A6AA-447E-8933-FC17A68015D2}" type="parTrans" cxnId="{A59BE4B5-1688-4656-B135-43791CC4D486}">
      <dgm:prSet/>
      <dgm:spPr/>
      <dgm:t>
        <a:bodyPr/>
        <a:lstStyle/>
        <a:p>
          <a:endParaRPr lang="en-US"/>
        </a:p>
      </dgm:t>
    </dgm:pt>
    <dgm:pt modelId="{707053DA-7F4F-45F0-9FBA-8F2401BAF9DE}" type="sibTrans" cxnId="{A59BE4B5-1688-4656-B135-43791CC4D486}">
      <dgm:prSet/>
      <dgm:spPr/>
      <dgm:t>
        <a:bodyPr/>
        <a:lstStyle/>
        <a:p>
          <a:endParaRPr lang="en-US"/>
        </a:p>
      </dgm:t>
    </dgm:pt>
    <dgm:pt modelId="{7E300559-4CBE-4801-8393-1C0C318892A5}">
      <dgm:prSet custT="1"/>
      <dgm:spPr>
        <a:ln>
          <a:solidFill>
            <a:srgbClr val="77933C"/>
          </a:solidFill>
        </a:ln>
      </dgm:spPr>
      <dgm:t>
        <a:bodyPr/>
        <a:lstStyle/>
        <a:p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 pitchFamily="34" charset="0"/>
              <a:ea typeface="+mn-ea"/>
              <a:cs typeface="+mn-cs"/>
            </a:rPr>
            <a:t>Focus on the member board programs and collaboration with specialty societies</a:t>
          </a:r>
        </a:p>
      </dgm:t>
    </dgm:pt>
    <dgm:pt modelId="{C5DF9CFC-618D-4C4F-9256-482BDB2047D2}" type="parTrans" cxnId="{6740662D-BA79-4E70-9136-174291EE3B56}">
      <dgm:prSet/>
      <dgm:spPr/>
      <dgm:t>
        <a:bodyPr/>
        <a:lstStyle/>
        <a:p>
          <a:endParaRPr lang="en-US"/>
        </a:p>
      </dgm:t>
    </dgm:pt>
    <dgm:pt modelId="{EF377F60-1112-4C31-BC8B-8AC59849AEA8}" type="sibTrans" cxnId="{6740662D-BA79-4E70-9136-174291EE3B56}">
      <dgm:prSet/>
      <dgm:spPr/>
      <dgm:t>
        <a:bodyPr/>
        <a:lstStyle/>
        <a:p>
          <a:endParaRPr lang="en-US"/>
        </a:p>
      </dgm:t>
    </dgm:pt>
    <dgm:pt modelId="{1842D2F2-F496-429A-A228-003F5BFFDA63}" type="pres">
      <dgm:prSet presAssocID="{C3DD88D1-D564-48FC-8BD9-A1330176F782}" presName="linear" presStyleCnt="0">
        <dgm:presLayoutVars>
          <dgm:dir/>
          <dgm:animLvl val="lvl"/>
          <dgm:resizeHandles val="exact"/>
        </dgm:presLayoutVars>
      </dgm:prSet>
      <dgm:spPr/>
    </dgm:pt>
    <dgm:pt modelId="{52B558AC-8587-4925-90FD-DDC37E8F656D}" type="pres">
      <dgm:prSet presAssocID="{2A3D9AFB-1F27-4BC4-8C8B-969116E1D13B}" presName="parentLin" presStyleCnt="0"/>
      <dgm:spPr/>
    </dgm:pt>
    <dgm:pt modelId="{D00D5C11-D5E1-4A82-9A7E-149A84A9E258}" type="pres">
      <dgm:prSet presAssocID="{2A3D9AFB-1F27-4BC4-8C8B-969116E1D13B}" presName="parentLeftMargin" presStyleLbl="node1" presStyleIdx="0" presStyleCnt="2"/>
      <dgm:spPr/>
    </dgm:pt>
    <dgm:pt modelId="{A857BB0A-8D4E-48D7-9441-C94C705C8C4D}" type="pres">
      <dgm:prSet presAssocID="{2A3D9AFB-1F27-4BC4-8C8B-969116E1D13B}" presName="parentText" presStyleLbl="node1" presStyleIdx="0" presStyleCnt="2">
        <dgm:presLayoutVars>
          <dgm:chMax val="0"/>
          <dgm:bulletEnabled val="1"/>
        </dgm:presLayoutVars>
      </dgm:prSet>
      <dgm:spPr>
        <a:xfrm>
          <a:off x="548640" y="21427"/>
          <a:ext cx="7680960" cy="678960"/>
        </a:xfrm>
        <a:prstGeom prst="roundRect">
          <a:avLst/>
        </a:prstGeom>
      </dgm:spPr>
    </dgm:pt>
    <dgm:pt modelId="{767C99BB-CC09-499A-ADC5-F15344353CDE}" type="pres">
      <dgm:prSet presAssocID="{2A3D9AFB-1F27-4BC4-8C8B-969116E1D13B}" presName="negativeSpace" presStyleCnt="0"/>
      <dgm:spPr/>
    </dgm:pt>
    <dgm:pt modelId="{AEA81185-E244-4042-A66B-6239A240E4F0}" type="pres">
      <dgm:prSet presAssocID="{2A3D9AFB-1F27-4BC4-8C8B-969116E1D13B}" presName="childText" presStyleLbl="conFgAcc1" presStyleIdx="0" presStyleCnt="2">
        <dgm:presLayoutVars>
          <dgm:bulletEnabled val="1"/>
        </dgm:presLayoutVars>
      </dgm:prSet>
      <dgm:spPr/>
    </dgm:pt>
    <dgm:pt modelId="{4F8BF9B0-DE06-4B0F-AACD-6F39F9F4999D}" type="pres">
      <dgm:prSet presAssocID="{FF6734DF-5D11-4FD4-A353-705FB28B649B}" presName="spaceBetweenRectangles" presStyleCnt="0"/>
      <dgm:spPr/>
    </dgm:pt>
    <dgm:pt modelId="{FD05664D-2925-43CC-A2D8-8D319B62ACEA}" type="pres">
      <dgm:prSet presAssocID="{7389720A-CA4D-405E-872E-0D935F72C54B}" presName="parentLin" presStyleCnt="0"/>
      <dgm:spPr/>
    </dgm:pt>
    <dgm:pt modelId="{6E783876-5A54-4343-9DF4-ADE41C524735}" type="pres">
      <dgm:prSet presAssocID="{7389720A-CA4D-405E-872E-0D935F72C54B}" presName="parentLeftMargin" presStyleLbl="node1" presStyleIdx="0" presStyleCnt="2"/>
      <dgm:spPr/>
    </dgm:pt>
    <dgm:pt modelId="{EBC234CF-7E18-4CDC-85E3-4EE56106314A}" type="pres">
      <dgm:prSet presAssocID="{7389720A-CA4D-405E-872E-0D935F72C54B}" presName="parentText" presStyleLbl="node1" presStyleIdx="1" presStyleCnt="2">
        <dgm:presLayoutVars>
          <dgm:chMax val="0"/>
          <dgm:bulletEnabled val="1"/>
        </dgm:presLayoutVars>
      </dgm:prSet>
      <dgm:spPr>
        <a:xfrm>
          <a:off x="548640" y="2151457"/>
          <a:ext cx="7680960" cy="678960"/>
        </a:xfrm>
        <a:prstGeom prst="roundRect">
          <a:avLst/>
        </a:prstGeom>
      </dgm:spPr>
    </dgm:pt>
    <dgm:pt modelId="{3E4607EF-FA0E-4D8F-A897-EFCEA4B45DF2}" type="pres">
      <dgm:prSet presAssocID="{7389720A-CA4D-405E-872E-0D935F72C54B}" presName="negativeSpace" presStyleCnt="0"/>
      <dgm:spPr/>
    </dgm:pt>
    <dgm:pt modelId="{A7214E27-A2A6-4DBE-BA9E-544B28FAD690}" type="pres">
      <dgm:prSet presAssocID="{7389720A-CA4D-405E-872E-0D935F72C54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2F29720F-6CC6-4EFB-9DE9-18A8B3F6C7DC}" srcId="{7389720A-CA4D-405E-872E-0D935F72C54B}" destId="{74E3458F-2644-4DAA-94C4-4CD56121FEF8}" srcOrd="0" destOrd="0" parTransId="{14C7B2DA-9097-45E3-8F21-DF9DFF88E293}" sibTransId="{AEC9CBFB-E255-48EC-862B-860A6F2EC966}"/>
    <dgm:cxn modelId="{A289BD10-21BA-4804-A20F-604332D85AD6}" type="presOf" srcId="{2A3D9AFB-1F27-4BC4-8C8B-969116E1D13B}" destId="{A857BB0A-8D4E-48D7-9441-C94C705C8C4D}" srcOrd="1" destOrd="0" presId="urn:microsoft.com/office/officeart/2005/8/layout/list1"/>
    <dgm:cxn modelId="{AF8D9218-D800-4B34-BD45-1AEA4FFE6763}" type="presOf" srcId="{7E300559-4CBE-4801-8393-1C0C318892A5}" destId="{A7214E27-A2A6-4DBE-BA9E-544B28FAD690}" srcOrd="0" destOrd="1" presId="urn:microsoft.com/office/officeart/2005/8/layout/list1"/>
    <dgm:cxn modelId="{EFCD061C-EF4C-4180-886D-10B648182EB7}" type="presOf" srcId="{C3DD88D1-D564-48FC-8BD9-A1330176F782}" destId="{1842D2F2-F496-429A-A228-003F5BFFDA63}" srcOrd="0" destOrd="0" presId="urn:microsoft.com/office/officeart/2005/8/layout/list1"/>
    <dgm:cxn modelId="{6740662D-BA79-4E70-9136-174291EE3B56}" srcId="{7389720A-CA4D-405E-872E-0D935F72C54B}" destId="{7E300559-4CBE-4801-8393-1C0C318892A5}" srcOrd="1" destOrd="0" parTransId="{C5DF9CFC-618D-4C4F-9256-482BDB2047D2}" sibTransId="{EF377F60-1112-4C31-BC8B-8AC59849AEA8}"/>
    <dgm:cxn modelId="{5964D263-F54B-41D6-B55F-E38A936C59D2}" srcId="{2A3D9AFB-1F27-4BC4-8C8B-969116E1D13B}" destId="{B85284D8-A6BF-41F1-AF49-55B82C61C405}" srcOrd="0" destOrd="0" parTransId="{45E52B06-B0FA-4D62-AFEB-BFE96A2EC595}" sibTransId="{F0FECBE3-984D-4DD2-AC80-935CAC664BCB}"/>
    <dgm:cxn modelId="{D863F646-17C5-46BC-B6F5-F99A17F1621C}" srcId="{C3DD88D1-D564-48FC-8BD9-A1330176F782}" destId="{7389720A-CA4D-405E-872E-0D935F72C54B}" srcOrd="1" destOrd="0" parTransId="{D51DFDF8-A78A-4DEE-8003-3246F3A88B61}" sibTransId="{2799C0BD-8B9C-42AD-B99C-610CA308BA06}"/>
    <dgm:cxn modelId="{F1DD6855-8C68-4A5D-A59F-017B4CA33E6E}" type="presOf" srcId="{74E3458F-2644-4DAA-94C4-4CD56121FEF8}" destId="{A7214E27-A2A6-4DBE-BA9E-544B28FAD690}" srcOrd="0" destOrd="0" presId="urn:microsoft.com/office/officeart/2005/8/layout/list1"/>
    <dgm:cxn modelId="{BF368657-20DE-4F38-A1F0-E40C607D9F14}" type="presOf" srcId="{7389720A-CA4D-405E-872E-0D935F72C54B}" destId="{6E783876-5A54-4343-9DF4-ADE41C524735}" srcOrd="0" destOrd="0" presId="urn:microsoft.com/office/officeart/2005/8/layout/list1"/>
    <dgm:cxn modelId="{13F01A96-4DFF-4B79-8D9D-255DA199A7DE}" type="presOf" srcId="{B85284D8-A6BF-41F1-AF49-55B82C61C405}" destId="{AEA81185-E244-4042-A66B-6239A240E4F0}" srcOrd="0" destOrd="0" presId="urn:microsoft.com/office/officeart/2005/8/layout/list1"/>
    <dgm:cxn modelId="{6DA58CA8-F89B-4DDB-A721-B60A4674A95A}" type="presOf" srcId="{7389720A-CA4D-405E-872E-0D935F72C54B}" destId="{EBC234CF-7E18-4CDC-85E3-4EE56106314A}" srcOrd="1" destOrd="0" presId="urn:microsoft.com/office/officeart/2005/8/layout/list1"/>
    <dgm:cxn modelId="{A59BE4B5-1688-4656-B135-43791CC4D486}" srcId="{2A3D9AFB-1F27-4BC4-8C8B-969116E1D13B}" destId="{F6D89F6A-E53D-4A28-8DD1-75CE2C267E1A}" srcOrd="1" destOrd="0" parTransId="{48E49C45-A6AA-447E-8933-FC17A68015D2}" sibTransId="{707053DA-7F4F-45F0-9FBA-8F2401BAF9DE}"/>
    <dgm:cxn modelId="{4BC739C0-BC0E-4854-BBFF-954B848D3528}" type="presOf" srcId="{2A3D9AFB-1F27-4BC4-8C8B-969116E1D13B}" destId="{D00D5C11-D5E1-4A82-9A7E-149A84A9E258}" srcOrd="0" destOrd="0" presId="urn:microsoft.com/office/officeart/2005/8/layout/list1"/>
    <dgm:cxn modelId="{A05BE4E3-1D3E-44F4-B815-A9F2BD78E1F5}" srcId="{C3DD88D1-D564-48FC-8BD9-A1330176F782}" destId="{2A3D9AFB-1F27-4BC4-8C8B-969116E1D13B}" srcOrd="0" destOrd="0" parTransId="{2FDBE686-007A-4EAF-92E4-EB99A01558F8}" sibTransId="{FF6734DF-5D11-4FD4-A353-705FB28B649B}"/>
    <dgm:cxn modelId="{E7A513E9-FBA9-42B1-BEFA-3E6FDE18A50F}" type="presOf" srcId="{F6D89F6A-E53D-4A28-8DD1-75CE2C267E1A}" destId="{AEA81185-E244-4042-A66B-6239A240E4F0}" srcOrd="0" destOrd="1" presId="urn:microsoft.com/office/officeart/2005/8/layout/list1"/>
    <dgm:cxn modelId="{50CAAA53-9208-40BF-A538-131E48EB1D12}" type="presParOf" srcId="{1842D2F2-F496-429A-A228-003F5BFFDA63}" destId="{52B558AC-8587-4925-90FD-DDC37E8F656D}" srcOrd="0" destOrd="0" presId="urn:microsoft.com/office/officeart/2005/8/layout/list1"/>
    <dgm:cxn modelId="{C55EED2D-7F08-40D9-A0B6-E660C712690A}" type="presParOf" srcId="{52B558AC-8587-4925-90FD-DDC37E8F656D}" destId="{D00D5C11-D5E1-4A82-9A7E-149A84A9E258}" srcOrd="0" destOrd="0" presId="urn:microsoft.com/office/officeart/2005/8/layout/list1"/>
    <dgm:cxn modelId="{104E7F8F-8F42-46AF-9B83-4751D1D2747F}" type="presParOf" srcId="{52B558AC-8587-4925-90FD-DDC37E8F656D}" destId="{A857BB0A-8D4E-48D7-9441-C94C705C8C4D}" srcOrd="1" destOrd="0" presId="urn:microsoft.com/office/officeart/2005/8/layout/list1"/>
    <dgm:cxn modelId="{E0A38723-CEDF-4121-99C8-4D921ACC2EA9}" type="presParOf" srcId="{1842D2F2-F496-429A-A228-003F5BFFDA63}" destId="{767C99BB-CC09-499A-ADC5-F15344353CDE}" srcOrd="1" destOrd="0" presId="urn:microsoft.com/office/officeart/2005/8/layout/list1"/>
    <dgm:cxn modelId="{3D4A9D22-9641-4FC3-9ACF-AB1D90276A28}" type="presParOf" srcId="{1842D2F2-F496-429A-A228-003F5BFFDA63}" destId="{AEA81185-E244-4042-A66B-6239A240E4F0}" srcOrd="2" destOrd="0" presId="urn:microsoft.com/office/officeart/2005/8/layout/list1"/>
    <dgm:cxn modelId="{FE082070-EFF0-4B76-8CB6-6BFD89D4E389}" type="presParOf" srcId="{1842D2F2-F496-429A-A228-003F5BFFDA63}" destId="{4F8BF9B0-DE06-4B0F-AACD-6F39F9F4999D}" srcOrd="3" destOrd="0" presId="urn:microsoft.com/office/officeart/2005/8/layout/list1"/>
    <dgm:cxn modelId="{AEFA4B8B-C75D-4406-87DA-8215C4955116}" type="presParOf" srcId="{1842D2F2-F496-429A-A228-003F5BFFDA63}" destId="{FD05664D-2925-43CC-A2D8-8D319B62ACEA}" srcOrd="4" destOrd="0" presId="urn:microsoft.com/office/officeart/2005/8/layout/list1"/>
    <dgm:cxn modelId="{DA2A5E23-3F3F-4A90-AE17-5B9B1405D583}" type="presParOf" srcId="{FD05664D-2925-43CC-A2D8-8D319B62ACEA}" destId="{6E783876-5A54-4343-9DF4-ADE41C524735}" srcOrd="0" destOrd="0" presId="urn:microsoft.com/office/officeart/2005/8/layout/list1"/>
    <dgm:cxn modelId="{4BCC316A-BAA5-4042-B1A3-FD13128C39DD}" type="presParOf" srcId="{FD05664D-2925-43CC-A2D8-8D319B62ACEA}" destId="{EBC234CF-7E18-4CDC-85E3-4EE56106314A}" srcOrd="1" destOrd="0" presId="urn:microsoft.com/office/officeart/2005/8/layout/list1"/>
    <dgm:cxn modelId="{CE084698-5950-4AF7-8030-4AC171261EE0}" type="presParOf" srcId="{1842D2F2-F496-429A-A228-003F5BFFDA63}" destId="{3E4607EF-FA0E-4D8F-A897-EFCEA4B45DF2}" srcOrd="5" destOrd="0" presId="urn:microsoft.com/office/officeart/2005/8/layout/list1"/>
    <dgm:cxn modelId="{EACC09F3-E187-47F3-A29F-77B7723FE3C2}" type="presParOf" srcId="{1842D2F2-F496-429A-A228-003F5BFFDA63}" destId="{A7214E27-A2A6-4DBE-BA9E-544B28FAD690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6A995-5CCB-4FCC-BF6A-8F6016E0BC17}">
      <dsp:nvSpPr>
        <dsp:cNvPr id="0" name=""/>
        <dsp:cNvSpPr/>
      </dsp:nvSpPr>
      <dsp:spPr>
        <a:xfrm>
          <a:off x="1911952" y="309862"/>
          <a:ext cx="4619213" cy="4619213"/>
        </a:xfrm>
        <a:prstGeom prst="blockArc">
          <a:avLst>
            <a:gd name="adj1" fmla="val 13884646"/>
            <a:gd name="adj2" fmla="val 16281607"/>
            <a:gd name="adj3" fmla="val 2759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FBF769-5476-48B9-865B-49DCCA111E2D}">
      <dsp:nvSpPr>
        <dsp:cNvPr id="0" name=""/>
        <dsp:cNvSpPr/>
      </dsp:nvSpPr>
      <dsp:spPr>
        <a:xfrm>
          <a:off x="1927074" y="297689"/>
          <a:ext cx="4619213" cy="4619213"/>
        </a:xfrm>
        <a:prstGeom prst="blockArc">
          <a:avLst>
            <a:gd name="adj1" fmla="val 11762290"/>
            <a:gd name="adj2" fmla="val 13855348"/>
            <a:gd name="adj3" fmla="val 2759"/>
          </a:avLst>
        </a:prstGeom>
        <a:solidFill>
          <a:schemeClr val="accent3">
            <a:hueOff val="10000235"/>
            <a:satOff val="-15004"/>
            <a:lumOff val="-24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906211-0201-4879-9F16-EC84B25DCE60}">
      <dsp:nvSpPr>
        <dsp:cNvPr id="0" name=""/>
        <dsp:cNvSpPr/>
      </dsp:nvSpPr>
      <dsp:spPr>
        <a:xfrm>
          <a:off x="1920116" y="321406"/>
          <a:ext cx="4619213" cy="4619213"/>
        </a:xfrm>
        <a:prstGeom prst="blockArc">
          <a:avLst>
            <a:gd name="adj1" fmla="val 9737344"/>
            <a:gd name="adj2" fmla="val 11799594"/>
            <a:gd name="adj3" fmla="val 2759"/>
          </a:avLst>
        </a:prstGeom>
        <a:solidFill>
          <a:schemeClr val="accent3">
            <a:hueOff val="8750205"/>
            <a:satOff val="-13129"/>
            <a:lumOff val="-213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66D50-3A21-4B4D-8237-6582465DC661}">
      <dsp:nvSpPr>
        <dsp:cNvPr id="0" name=""/>
        <dsp:cNvSpPr/>
      </dsp:nvSpPr>
      <dsp:spPr>
        <a:xfrm>
          <a:off x="1902822" y="269419"/>
          <a:ext cx="4619213" cy="4619213"/>
        </a:xfrm>
        <a:prstGeom prst="blockArc">
          <a:avLst>
            <a:gd name="adj1" fmla="val 7674060"/>
            <a:gd name="adj2" fmla="val 9654651"/>
            <a:gd name="adj3" fmla="val 2759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E3F89-F7E6-4998-B2BB-CDAAD35E5C59}">
      <dsp:nvSpPr>
        <dsp:cNvPr id="0" name=""/>
        <dsp:cNvSpPr/>
      </dsp:nvSpPr>
      <dsp:spPr>
        <a:xfrm>
          <a:off x="1954392" y="310782"/>
          <a:ext cx="4619213" cy="4619213"/>
        </a:xfrm>
        <a:prstGeom prst="blockArc">
          <a:avLst>
            <a:gd name="adj1" fmla="val 5457052"/>
            <a:gd name="adj2" fmla="val 7773839"/>
            <a:gd name="adj3" fmla="val 2759"/>
          </a:avLst>
        </a:prstGeom>
        <a:solidFill>
          <a:schemeClr val="accent3">
            <a:hueOff val="6250147"/>
            <a:satOff val="-9378"/>
            <a:lumOff val="-15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DCAF1-CA19-4846-A0F2-FCE018EED69D}">
      <dsp:nvSpPr>
        <dsp:cNvPr id="0" name=""/>
        <dsp:cNvSpPr/>
      </dsp:nvSpPr>
      <dsp:spPr>
        <a:xfrm>
          <a:off x="1961673" y="310915"/>
          <a:ext cx="4619213" cy="4619213"/>
        </a:xfrm>
        <a:prstGeom prst="blockArc">
          <a:avLst>
            <a:gd name="adj1" fmla="val 3114977"/>
            <a:gd name="adj2" fmla="val 5468044"/>
            <a:gd name="adj3" fmla="val 2759"/>
          </a:avLst>
        </a:prstGeom>
        <a:solidFill>
          <a:schemeClr val="accent3">
            <a:hueOff val="5000117"/>
            <a:satOff val="-7502"/>
            <a:lumOff val="-122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FD89E-2471-424F-A622-6F175E0F090D}">
      <dsp:nvSpPr>
        <dsp:cNvPr id="0" name=""/>
        <dsp:cNvSpPr/>
      </dsp:nvSpPr>
      <dsp:spPr>
        <a:xfrm>
          <a:off x="1894326" y="365796"/>
          <a:ext cx="4619213" cy="4619213"/>
        </a:xfrm>
        <a:prstGeom prst="blockArc">
          <a:avLst>
            <a:gd name="adj1" fmla="val 895654"/>
            <a:gd name="adj2" fmla="val 2983848"/>
            <a:gd name="adj3" fmla="val 2759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B85790-102B-4D9D-A731-05E68ECA2ACC}">
      <dsp:nvSpPr>
        <dsp:cNvPr id="0" name=""/>
        <dsp:cNvSpPr/>
      </dsp:nvSpPr>
      <dsp:spPr>
        <a:xfrm>
          <a:off x="1909826" y="310468"/>
          <a:ext cx="4619213" cy="4619213"/>
        </a:xfrm>
        <a:prstGeom prst="blockArc">
          <a:avLst>
            <a:gd name="adj1" fmla="val 20617625"/>
            <a:gd name="adj2" fmla="val 982375"/>
            <a:gd name="adj3" fmla="val 2759"/>
          </a:avLst>
        </a:prstGeom>
        <a:solidFill>
          <a:schemeClr val="accent3">
            <a:hueOff val="2500059"/>
            <a:satOff val="-3751"/>
            <a:lumOff val="-6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F742B0-1268-4077-86EA-01EAEB211369}">
      <dsp:nvSpPr>
        <dsp:cNvPr id="0" name=""/>
        <dsp:cNvSpPr/>
      </dsp:nvSpPr>
      <dsp:spPr>
        <a:xfrm>
          <a:off x="1930006" y="375541"/>
          <a:ext cx="4619213" cy="4619213"/>
        </a:xfrm>
        <a:prstGeom prst="blockArc">
          <a:avLst>
            <a:gd name="adj1" fmla="val 18594550"/>
            <a:gd name="adj2" fmla="val 20514795"/>
            <a:gd name="adj3" fmla="val 2759"/>
          </a:avLst>
        </a:prstGeom>
        <a:solidFill>
          <a:schemeClr val="accent3">
            <a:hueOff val="1250029"/>
            <a:satOff val="-1876"/>
            <a:lumOff val="-3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026008-64AC-4E7F-B63C-C24CC5794D97}">
      <dsp:nvSpPr>
        <dsp:cNvPr id="0" name=""/>
        <dsp:cNvSpPr/>
      </dsp:nvSpPr>
      <dsp:spPr>
        <a:xfrm>
          <a:off x="1852495" y="307673"/>
          <a:ext cx="4619213" cy="4619213"/>
        </a:xfrm>
        <a:prstGeom prst="blockArc">
          <a:avLst>
            <a:gd name="adj1" fmla="val 16371407"/>
            <a:gd name="adj2" fmla="val 18750055"/>
            <a:gd name="adj3" fmla="val 2759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7CE632-F52F-476D-B6C6-64AC721382D8}">
      <dsp:nvSpPr>
        <dsp:cNvPr id="0" name=""/>
        <dsp:cNvSpPr/>
      </dsp:nvSpPr>
      <dsp:spPr>
        <a:xfrm>
          <a:off x="2859089" y="1790214"/>
          <a:ext cx="2734220" cy="16597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Gill Sans MT" panose="020B0502020104020203" pitchFamily="34" charset="0"/>
            </a:rPr>
            <a:t>Standards Task Force</a:t>
          </a:r>
        </a:p>
      </dsp:txBody>
      <dsp:txXfrm>
        <a:off x="3259506" y="2033275"/>
        <a:ext cx="1933386" cy="1173600"/>
      </dsp:txXfrm>
    </dsp:sp>
    <dsp:sp modelId="{0C4821A4-DE11-4055-909A-681BF7993585}">
      <dsp:nvSpPr>
        <dsp:cNvPr id="0" name=""/>
        <dsp:cNvSpPr/>
      </dsp:nvSpPr>
      <dsp:spPr>
        <a:xfrm>
          <a:off x="3459495" y="-53380"/>
          <a:ext cx="1632257" cy="79148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Professionalism Task Force</a:t>
          </a:r>
        </a:p>
      </dsp:txBody>
      <dsp:txXfrm>
        <a:off x="3698534" y="62530"/>
        <a:ext cx="1154179" cy="559663"/>
      </dsp:txXfrm>
    </dsp:sp>
    <dsp:sp modelId="{20CC5D9C-4126-4227-93C4-2A74074AF5E7}">
      <dsp:nvSpPr>
        <dsp:cNvPr id="0" name=""/>
        <dsp:cNvSpPr/>
      </dsp:nvSpPr>
      <dsp:spPr>
        <a:xfrm>
          <a:off x="5123520" y="495510"/>
          <a:ext cx="1154868" cy="884922"/>
        </a:xfrm>
        <a:prstGeom prst="ellipse">
          <a:avLst/>
        </a:prstGeom>
        <a:solidFill>
          <a:schemeClr val="accent3">
            <a:hueOff val="1250029"/>
            <a:satOff val="-1876"/>
            <a:lumOff val="-30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Advancing Practice Task Force</a:t>
          </a:r>
        </a:p>
      </dsp:txBody>
      <dsp:txXfrm>
        <a:off x="5292647" y="625104"/>
        <a:ext cx="816614" cy="625734"/>
      </dsp:txXfrm>
    </dsp:sp>
    <dsp:sp modelId="{C587021E-984E-4645-A29C-B152ED140F87}">
      <dsp:nvSpPr>
        <dsp:cNvPr id="0" name=""/>
        <dsp:cNvSpPr/>
      </dsp:nvSpPr>
      <dsp:spPr>
        <a:xfrm>
          <a:off x="5690853" y="1535543"/>
          <a:ext cx="1427919" cy="884922"/>
        </a:xfrm>
        <a:prstGeom prst="ellipse">
          <a:avLst/>
        </a:prstGeom>
        <a:solidFill>
          <a:schemeClr val="accent3">
            <a:hueOff val="2500059"/>
            <a:satOff val="-3751"/>
            <a:lumOff val="-6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Remediation Task Force</a:t>
          </a:r>
        </a:p>
      </dsp:txBody>
      <dsp:txXfrm>
        <a:off x="5899967" y="1665137"/>
        <a:ext cx="1009691" cy="625734"/>
      </dsp:txXfrm>
    </dsp:sp>
    <dsp:sp modelId="{C3FF703F-AB6C-44E6-BF1A-05B0B17D0A00}">
      <dsp:nvSpPr>
        <dsp:cNvPr id="0" name=""/>
        <dsp:cNvSpPr/>
      </dsp:nvSpPr>
      <dsp:spPr>
        <a:xfrm>
          <a:off x="5782115" y="2730940"/>
          <a:ext cx="1245395" cy="1062411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Information and Data Task Force</a:t>
          </a:r>
        </a:p>
      </dsp:txBody>
      <dsp:txXfrm>
        <a:off x="5964499" y="2886526"/>
        <a:ext cx="880627" cy="751239"/>
      </dsp:txXfrm>
    </dsp:sp>
    <dsp:sp modelId="{37F4BE4B-1ED1-41C1-966B-E3DD08C0B269}">
      <dsp:nvSpPr>
        <dsp:cNvPr id="0" name=""/>
        <dsp:cNvSpPr/>
      </dsp:nvSpPr>
      <dsp:spPr>
        <a:xfrm>
          <a:off x="5040478" y="3862842"/>
          <a:ext cx="1271492" cy="1101038"/>
        </a:xfrm>
        <a:prstGeom prst="ellipse">
          <a:avLst/>
        </a:prstGeom>
        <a:solidFill>
          <a:schemeClr val="accent3">
            <a:hueOff val="5000117"/>
            <a:satOff val="-7502"/>
            <a:lumOff val="-12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Stakeholder Council</a:t>
          </a:r>
        </a:p>
      </dsp:txBody>
      <dsp:txXfrm>
        <a:off x="5226684" y="4024085"/>
        <a:ext cx="899080" cy="778552"/>
      </dsp:txXfrm>
    </dsp:sp>
    <dsp:sp modelId="{1EEE4CDD-3C1D-4169-85CA-958E5525CB59}">
      <dsp:nvSpPr>
        <dsp:cNvPr id="0" name=""/>
        <dsp:cNvSpPr/>
      </dsp:nvSpPr>
      <dsp:spPr>
        <a:xfrm>
          <a:off x="3563220" y="4296396"/>
          <a:ext cx="1325958" cy="1202857"/>
        </a:xfrm>
        <a:prstGeom prst="ellipse">
          <a:avLst/>
        </a:prstGeom>
        <a:solidFill>
          <a:schemeClr val="accent3">
            <a:hueOff val="6250147"/>
            <a:satOff val="-9378"/>
            <a:lumOff val="-15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Vision Commission Members</a:t>
          </a:r>
        </a:p>
      </dsp:txBody>
      <dsp:txXfrm>
        <a:off x="3757402" y="4472550"/>
        <a:ext cx="937594" cy="850549"/>
      </dsp:txXfrm>
    </dsp:sp>
    <dsp:sp modelId="{92B893CD-44E5-49E1-AF65-6E23CE120DBF}">
      <dsp:nvSpPr>
        <dsp:cNvPr id="0" name=""/>
        <dsp:cNvSpPr/>
      </dsp:nvSpPr>
      <dsp:spPr>
        <a:xfrm>
          <a:off x="2054676" y="3933876"/>
          <a:ext cx="1517066" cy="88492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ABMS Committees</a:t>
          </a:r>
        </a:p>
      </dsp:txBody>
      <dsp:txXfrm>
        <a:off x="2276845" y="4063470"/>
        <a:ext cx="1072728" cy="625734"/>
      </dsp:txXfrm>
    </dsp:sp>
    <dsp:sp modelId="{1D462989-45A9-46B1-8939-0C5DB3E9DE3A}">
      <dsp:nvSpPr>
        <dsp:cNvPr id="0" name=""/>
        <dsp:cNvSpPr/>
      </dsp:nvSpPr>
      <dsp:spPr>
        <a:xfrm>
          <a:off x="1436215" y="2827886"/>
          <a:ext cx="1247430" cy="992104"/>
        </a:xfrm>
        <a:prstGeom prst="ellipse">
          <a:avLst/>
        </a:prstGeom>
        <a:solidFill>
          <a:schemeClr val="accent3">
            <a:hueOff val="8750205"/>
            <a:satOff val="-13129"/>
            <a:lumOff val="-213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AMA Council on Medical Education</a:t>
          </a:r>
        </a:p>
      </dsp:txBody>
      <dsp:txXfrm>
        <a:off x="1618897" y="2973176"/>
        <a:ext cx="882066" cy="701524"/>
      </dsp:txXfrm>
    </dsp:sp>
    <dsp:sp modelId="{3A0675DA-DB27-443D-8CBF-4CF283AF23C1}">
      <dsp:nvSpPr>
        <dsp:cNvPr id="0" name=""/>
        <dsp:cNvSpPr/>
      </dsp:nvSpPr>
      <dsp:spPr>
        <a:xfrm>
          <a:off x="1369850" y="1425787"/>
          <a:ext cx="1355471" cy="1104436"/>
        </a:xfrm>
        <a:prstGeom prst="ellipse">
          <a:avLst/>
        </a:prstGeom>
        <a:solidFill>
          <a:schemeClr val="accent3">
            <a:hueOff val="10000235"/>
            <a:satOff val="-15004"/>
            <a:lumOff val="-24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Gill Sans MT" panose="020B0502020104020203" pitchFamily="34" charset="0"/>
            </a:rPr>
            <a:t>Public Members of ABMS Board</a:t>
          </a:r>
        </a:p>
      </dsp:txBody>
      <dsp:txXfrm>
        <a:off x="1568354" y="1587528"/>
        <a:ext cx="958463" cy="780954"/>
      </dsp:txXfrm>
    </dsp:sp>
    <dsp:sp modelId="{8114D015-C908-4253-BFE8-6CB56203132A}">
      <dsp:nvSpPr>
        <dsp:cNvPr id="0" name=""/>
        <dsp:cNvSpPr/>
      </dsp:nvSpPr>
      <dsp:spPr>
        <a:xfrm>
          <a:off x="2152181" y="276907"/>
          <a:ext cx="1297340" cy="1124373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 pitchFamily="34" charset="0"/>
            </a:rPr>
            <a:t>Board Sections (Medical, Hospital, Surgical)</a:t>
          </a:r>
        </a:p>
      </dsp:txBody>
      <dsp:txXfrm>
        <a:off x="2342172" y="441568"/>
        <a:ext cx="917358" cy="795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EB8E5C-D87C-4F64-9469-069C722706FA}">
      <dsp:nvSpPr>
        <dsp:cNvPr id="0" name=""/>
        <dsp:cNvSpPr/>
      </dsp:nvSpPr>
      <dsp:spPr>
        <a:xfrm>
          <a:off x="0" y="380864"/>
          <a:ext cx="10972800" cy="1020600"/>
        </a:xfrm>
        <a:prstGeom prst="rect">
          <a:avLst/>
        </a:pr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37490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Gill Sans MT" panose="020B0502020104020203" pitchFamily="34" charset="0"/>
            </a:rPr>
            <a:t>Certificate interval of no longer than 5 years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latin typeface="Gill Sans MT" panose="020B0502020104020203" pitchFamily="34" charset="0"/>
            </a:rPr>
            <a:t>Components to make a certification decision in the board-determined interval may vary </a:t>
          </a:r>
        </a:p>
      </dsp:txBody>
      <dsp:txXfrm>
        <a:off x="0" y="380864"/>
        <a:ext cx="10972800" cy="1020600"/>
      </dsp:txXfrm>
    </dsp:sp>
    <dsp:sp modelId="{62AA1748-126C-4C84-A61A-E8ED5C6AFF54}">
      <dsp:nvSpPr>
        <dsp:cNvPr id="0" name=""/>
        <dsp:cNvSpPr/>
      </dsp:nvSpPr>
      <dsp:spPr>
        <a:xfrm>
          <a:off x="548640" y="115184"/>
          <a:ext cx="7680960" cy="531360"/>
        </a:xfrm>
        <a:prstGeom prst="roundRect">
          <a:avLst/>
        </a:prstGeom>
        <a:solidFill>
          <a:srgbClr val="00559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ill Sans MT" panose="020B0502020104020203" pitchFamily="34" charset="0"/>
            </a:rPr>
            <a:t>Standard 3. Assessment of Certification Status</a:t>
          </a:r>
        </a:p>
      </dsp:txBody>
      <dsp:txXfrm>
        <a:off x="574579" y="141123"/>
        <a:ext cx="7629082" cy="479482"/>
      </dsp:txXfrm>
    </dsp:sp>
    <dsp:sp modelId="{EFB6A508-F380-44F4-9F90-8E95D72028D4}">
      <dsp:nvSpPr>
        <dsp:cNvPr id="0" name=""/>
        <dsp:cNvSpPr/>
      </dsp:nvSpPr>
      <dsp:spPr>
        <a:xfrm>
          <a:off x="0" y="1764344"/>
          <a:ext cx="10972800" cy="751275"/>
        </a:xfrm>
        <a:prstGeom prst="rect">
          <a:avLst/>
        </a:pr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37490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latin typeface="Gill Sans MT" panose="020B0502020104020203" pitchFamily="34" charset="0"/>
            </a:rPr>
            <a:t>Consistent and clear display of status, including any disciplinary status</a:t>
          </a:r>
        </a:p>
      </dsp:txBody>
      <dsp:txXfrm>
        <a:off x="0" y="1764344"/>
        <a:ext cx="10972800" cy="751275"/>
      </dsp:txXfrm>
    </dsp:sp>
    <dsp:sp modelId="{D3E3BC78-455E-4904-A4A7-28582C86AC4F}">
      <dsp:nvSpPr>
        <dsp:cNvPr id="0" name=""/>
        <dsp:cNvSpPr/>
      </dsp:nvSpPr>
      <dsp:spPr>
        <a:xfrm>
          <a:off x="548640" y="1498664"/>
          <a:ext cx="7680960" cy="531360"/>
        </a:xfrm>
        <a:prstGeom prst="roundRect">
          <a:avLst/>
        </a:prstGeom>
        <a:solidFill>
          <a:srgbClr val="00559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Gill Sans MT" panose="020B0502020104020203" pitchFamily="34" charset="0"/>
            </a:rPr>
            <a:t>Standard 4. Transparent Display of Certification Status</a:t>
          </a:r>
        </a:p>
      </dsp:txBody>
      <dsp:txXfrm>
        <a:off x="574579" y="1524603"/>
        <a:ext cx="7629082" cy="479482"/>
      </dsp:txXfrm>
    </dsp:sp>
    <dsp:sp modelId="{C71D060F-9A7D-46EA-AE6E-A36CFE8BF13A}">
      <dsp:nvSpPr>
        <dsp:cNvPr id="0" name=""/>
        <dsp:cNvSpPr/>
      </dsp:nvSpPr>
      <dsp:spPr>
        <a:xfrm>
          <a:off x="0" y="2878499"/>
          <a:ext cx="10972800" cy="453600"/>
        </a:xfrm>
        <a:prstGeom prst="rect">
          <a:avLst/>
        </a:prstGeom>
        <a:noFill/>
        <a:ln w="9525" cap="flat" cmpd="sng" algn="ctr">
          <a:solidFill>
            <a:srgbClr val="34715A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0A3735-87C4-4FBA-AD51-28762BFD0C24}">
      <dsp:nvSpPr>
        <dsp:cNvPr id="0" name=""/>
        <dsp:cNvSpPr/>
      </dsp:nvSpPr>
      <dsp:spPr>
        <a:xfrm>
          <a:off x="548640" y="2612819"/>
          <a:ext cx="7680960" cy="531360"/>
        </a:xfrm>
        <a:prstGeom prst="roundRect">
          <a:avLst/>
        </a:prstGeom>
        <a:solidFill>
          <a:srgbClr val="34715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Gill Sans MT" panose="020B0502020104020203" pitchFamily="34" charset="0"/>
            </a:rPr>
            <a:t>Standard 5.  Opportunities to Address Performance or Participation Deficits  </a:t>
          </a:r>
        </a:p>
      </dsp:txBody>
      <dsp:txXfrm>
        <a:off x="574579" y="2638758"/>
        <a:ext cx="7629082" cy="479482"/>
      </dsp:txXfrm>
    </dsp:sp>
    <dsp:sp modelId="{4CAD8645-BCDC-4810-B6AB-D33D7F0F4604}">
      <dsp:nvSpPr>
        <dsp:cNvPr id="0" name=""/>
        <dsp:cNvSpPr/>
      </dsp:nvSpPr>
      <dsp:spPr>
        <a:xfrm>
          <a:off x="0" y="3694979"/>
          <a:ext cx="10972800" cy="1020600"/>
        </a:xfrm>
        <a:prstGeom prst="rect">
          <a:avLst/>
        </a:prstGeom>
        <a:noFill/>
        <a:ln w="9525" cap="flat" cmpd="sng" algn="ctr">
          <a:solidFill>
            <a:srgbClr val="34715A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374904" rIns="851611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latin typeface="Gill Sans MT" panose="020B0502020104020203" pitchFamily="34" charset="0"/>
            </a:rPr>
            <a:t>Fair and sufficient warning about progress on a certificate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>
              <a:latin typeface="Gill Sans MT" panose="020B0502020104020203" pitchFamily="34" charset="0"/>
            </a:rPr>
            <a:t>Clear pathways to regain certification for deficit of participation or performance</a:t>
          </a:r>
        </a:p>
      </dsp:txBody>
      <dsp:txXfrm>
        <a:off x="0" y="3694979"/>
        <a:ext cx="10972800" cy="1020600"/>
      </dsp:txXfrm>
    </dsp:sp>
    <dsp:sp modelId="{642F16FB-92A2-4CB8-B26B-9CD658B6D00A}">
      <dsp:nvSpPr>
        <dsp:cNvPr id="0" name=""/>
        <dsp:cNvSpPr/>
      </dsp:nvSpPr>
      <dsp:spPr>
        <a:xfrm>
          <a:off x="548640" y="3429299"/>
          <a:ext cx="7680960" cy="531360"/>
        </a:xfrm>
        <a:prstGeom prst="roundRect">
          <a:avLst/>
        </a:prstGeom>
        <a:solidFill>
          <a:srgbClr val="34715A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Gill Sans MT" panose="020B0502020104020203" pitchFamily="34" charset="0"/>
            </a:rPr>
            <a:t>Standard 6. Regaining Certification</a:t>
          </a:r>
        </a:p>
      </dsp:txBody>
      <dsp:txXfrm>
        <a:off x="574579" y="3455238"/>
        <a:ext cx="7629082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1EE18B-3DA1-4995-8A68-D0B9E161C45F}">
      <dsp:nvSpPr>
        <dsp:cNvPr id="0" name=""/>
        <dsp:cNvSpPr/>
      </dsp:nvSpPr>
      <dsp:spPr>
        <a:xfrm>
          <a:off x="0" y="369220"/>
          <a:ext cx="10972800" cy="1190700"/>
        </a:xfrm>
        <a:prstGeom prst="rect">
          <a:avLst/>
        </a:prstGeom>
        <a:noFill/>
        <a:ln w="9525" cap="flat" cmpd="sng" algn="ctr">
          <a:solidFill>
            <a:srgbClr val="860038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ill Sans MT" panose="020B0502020104020203" pitchFamily="34" charset="0"/>
            </a:rPr>
            <a:t>ABMS to assist MBs with primary source verification of licensure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ill Sans MT" panose="020B0502020104020203" pitchFamily="34" charset="0"/>
            </a:rPr>
            <a:t>Policy on Professional Conduct to supplement the standards</a:t>
          </a:r>
        </a:p>
      </dsp:txBody>
      <dsp:txXfrm>
        <a:off x="0" y="369220"/>
        <a:ext cx="10972800" cy="1190700"/>
      </dsp:txXfrm>
    </dsp:sp>
    <dsp:sp modelId="{600E7413-4F55-449F-A71C-88E6200D3A92}">
      <dsp:nvSpPr>
        <dsp:cNvPr id="0" name=""/>
        <dsp:cNvSpPr/>
      </dsp:nvSpPr>
      <dsp:spPr>
        <a:xfrm>
          <a:off x="548640" y="59260"/>
          <a:ext cx="7680960" cy="619920"/>
        </a:xfrm>
        <a:prstGeom prst="roundRect">
          <a:avLst/>
        </a:prstGeom>
        <a:solidFill>
          <a:srgbClr val="86003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Gill Sans MT" panose="020B0502020104020203" pitchFamily="34" charset="0"/>
            </a:rPr>
            <a:t>Standards 10 &amp; 11: Professional Standing and Conduct</a:t>
          </a:r>
        </a:p>
      </dsp:txBody>
      <dsp:txXfrm>
        <a:off x="578902" y="89522"/>
        <a:ext cx="7620436" cy="559396"/>
      </dsp:txXfrm>
    </dsp:sp>
    <dsp:sp modelId="{E3998038-C362-4DFA-9477-3FE027F2753D}">
      <dsp:nvSpPr>
        <dsp:cNvPr id="0" name=""/>
        <dsp:cNvSpPr/>
      </dsp:nvSpPr>
      <dsp:spPr>
        <a:xfrm>
          <a:off x="0" y="1983280"/>
          <a:ext cx="10972800" cy="876487"/>
        </a:xfrm>
        <a:prstGeom prst="rect">
          <a:avLst/>
        </a:prstGeom>
        <a:noFill/>
        <a:ln w="9525" cap="flat" cmpd="sng" algn="ctr">
          <a:solidFill>
            <a:srgbClr val="860038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Enabled by the draft Policy on Professional Conduct</a:t>
          </a:r>
        </a:p>
      </dsp:txBody>
      <dsp:txXfrm>
        <a:off x="0" y="1983280"/>
        <a:ext cx="10972800" cy="876487"/>
      </dsp:txXfrm>
    </dsp:sp>
    <dsp:sp modelId="{C50DE7DD-4399-429D-8023-0C1C5B262FAA}">
      <dsp:nvSpPr>
        <dsp:cNvPr id="0" name=""/>
        <dsp:cNvSpPr/>
      </dsp:nvSpPr>
      <dsp:spPr>
        <a:xfrm>
          <a:off x="548640" y="1673320"/>
          <a:ext cx="7680960" cy="619920"/>
        </a:xfrm>
        <a:prstGeom prst="roundRect">
          <a:avLst/>
        </a:prstGeom>
        <a:solidFill>
          <a:srgbClr val="86003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Gill Sans MT" panose="020B0502020104020203" pitchFamily="34" charset="0"/>
            </a:rPr>
            <a:t>Certification as a higher standard than licensure</a:t>
          </a:r>
        </a:p>
      </dsp:txBody>
      <dsp:txXfrm>
        <a:off x="578902" y="1703582"/>
        <a:ext cx="7620436" cy="559396"/>
      </dsp:txXfrm>
    </dsp:sp>
    <dsp:sp modelId="{BD644AA3-E485-4AB2-9B8B-B00FEBFEFBFB}">
      <dsp:nvSpPr>
        <dsp:cNvPr id="0" name=""/>
        <dsp:cNvSpPr/>
      </dsp:nvSpPr>
      <dsp:spPr>
        <a:xfrm>
          <a:off x="0" y="3283128"/>
          <a:ext cx="10972800" cy="1488374"/>
        </a:xfrm>
        <a:prstGeom prst="rect">
          <a:avLst/>
        </a:prstGeom>
        <a:noFill/>
        <a:ln w="9525" cap="flat" cmpd="sng" algn="ctr">
          <a:solidFill>
            <a:srgbClr val="860038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 dirty="0">
              <a:latin typeface="Gill Sans MT" panose="020B0502020104020203" pitchFamily="34" charset="0"/>
            </a:rPr>
            <a:t>Recommendation from Professionalism Task Force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Possible solution:  Formative assessment of professional behaviors to meet Improving Health and Health Care requirements </a:t>
          </a:r>
        </a:p>
      </dsp:txBody>
      <dsp:txXfrm>
        <a:off x="0" y="3283128"/>
        <a:ext cx="10972800" cy="1488374"/>
      </dsp:txXfrm>
    </dsp:sp>
    <dsp:sp modelId="{0DCCA9EA-9E25-41C3-9C40-79B5DA7FDFA7}">
      <dsp:nvSpPr>
        <dsp:cNvPr id="0" name=""/>
        <dsp:cNvSpPr/>
      </dsp:nvSpPr>
      <dsp:spPr>
        <a:xfrm>
          <a:off x="548640" y="2973168"/>
          <a:ext cx="7680960" cy="619920"/>
        </a:xfrm>
        <a:prstGeom prst="roundRect">
          <a:avLst/>
        </a:prstGeom>
        <a:solidFill>
          <a:srgbClr val="86003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Gill Sans MT" panose="020B0502020104020203" pitchFamily="34" charset="0"/>
            </a:rPr>
            <a:t>Promoting positive professionalism</a:t>
          </a:r>
        </a:p>
      </dsp:txBody>
      <dsp:txXfrm>
        <a:off x="578902" y="3003430"/>
        <a:ext cx="7620436" cy="5593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ADA35-5F83-40AD-B326-7C252A91BBCF}">
      <dsp:nvSpPr>
        <dsp:cNvPr id="0" name=""/>
        <dsp:cNvSpPr/>
      </dsp:nvSpPr>
      <dsp:spPr>
        <a:xfrm>
          <a:off x="0" y="369220"/>
          <a:ext cx="10972800" cy="876487"/>
        </a:xfrm>
        <a:prstGeom prst="rect">
          <a:avLst/>
        </a:prstGeom>
        <a:noFill/>
        <a:ln w="9525" cap="flat" cmpd="sng" algn="ctr">
          <a:solidFill>
            <a:srgbClr val="F4791F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Core specialty and practice-specific content</a:t>
          </a:r>
        </a:p>
      </dsp:txBody>
      <dsp:txXfrm>
        <a:off x="0" y="369220"/>
        <a:ext cx="10972800" cy="876487"/>
      </dsp:txXfrm>
    </dsp:sp>
    <dsp:sp modelId="{B57292DA-D780-4B35-B94E-9745CBE4997F}">
      <dsp:nvSpPr>
        <dsp:cNvPr id="0" name=""/>
        <dsp:cNvSpPr/>
      </dsp:nvSpPr>
      <dsp:spPr>
        <a:xfrm>
          <a:off x="548640" y="59260"/>
          <a:ext cx="7680960" cy="619920"/>
        </a:xfrm>
        <a:prstGeom prst="roundRect">
          <a:avLst/>
        </a:prstGeom>
        <a:solidFill>
          <a:srgbClr val="F4791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Gill Sans MT" panose="020B0502020104020203" pitchFamily="34" charset="0"/>
            </a:rPr>
            <a:t>Standard 12. Content and Relevance</a:t>
          </a:r>
        </a:p>
      </dsp:txBody>
      <dsp:txXfrm>
        <a:off x="578902" y="89522"/>
        <a:ext cx="7620436" cy="559396"/>
      </dsp:txXfrm>
    </dsp:sp>
    <dsp:sp modelId="{F2116B90-B313-43F6-9284-87DAF4B56F16}">
      <dsp:nvSpPr>
        <dsp:cNvPr id="0" name=""/>
        <dsp:cNvSpPr/>
      </dsp:nvSpPr>
      <dsp:spPr>
        <a:xfrm>
          <a:off x="0" y="1669068"/>
          <a:ext cx="10972800" cy="1190700"/>
        </a:xfrm>
        <a:prstGeom prst="rect">
          <a:avLst/>
        </a:prstGeom>
        <a:noFill/>
        <a:ln w="9525" cap="flat" cmpd="sng" algn="ctr">
          <a:solidFill>
            <a:srgbClr val="F4791F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Knowledge, judgement, and skills to practice safely in the specialty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Formative emphasis to assist diplomates in learning clinical advances</a:t>
          </a:r>
        </a:p>
      </dsp:txBody>
      <dsp:txXfrm>
        <a:off x="0" y="1669068"/>
        <a:ext cx="10972800" cy="1190700"/>
      </dsp:txXfrm>
    </dsp:sp>
    <dsp:sp modelId="{9204B54D-7964-41D4-BB08-C70EC5D1EE12}">
      <dsp:nvSpPr>
        <dsp:cNvPr id="0" name=""/>
        <dsp:cNvSpPr/>
      </dsp:nvSpPr>
      <dsp:spPr>
        <a:xfrm>
          <a:off x="548640" y="1359108"/>
          <a:ext cx="7680960" cy="619920"/>
        </a:xfrm>
        <a:prstGeom prst="roundRect">
          <a:avLst/>
        </a:prstGeom>
        <a:solidFill>
          <a:srgbClr val="F4791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Gill Sans MT" panose="020B0502020104020203" pitchFamily="34" charset="0"/>
            </a:rPr>
            <a:t>Standard 13.  Formative Assessment</a:t>
          </a:r>
        </a:p>
      </dsp:txBody>
      <dsp:txXfrm>
        <a:off x="578902" y="1389370"/>
        <a:ext cx="7620436" cy="559396"/>
      </dsp:txXfrm>
    </dsp:sp>
    <dsp:sp modelId="{AA3E1A2B-3E82-460B-8D31-4F3D5D0EE8D0}">
      <dsp:nvSpPr>
        <dsp:cNvPr id="0" name=""/>
        <dsp:cNvSpPr/>
      </dsp:nvSpPr>
      <dsp:spPr>
        <a:xfrm>
          <a:off x="0" y="3283128"/>
          <a:ext cx="10972800" cy="1488374"/>
        </a:xfrm>
        <a:prstGeom prst="rect">
          <a:avLst/>
        </a:prstGeom>
        <a:noFill/>
        <a:ln w="9525" cap="flat" cmpd="sng" algn="ctr">
          <a:solidFill>
            <a:srgbClr val="F4791F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1611" tIns="437388" rIns="851611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Assessments are used to support making consequential, summative decisions about certification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latin typeface="Gill Sans MT" panose="020B0502020104020203" pitchFamily="34" charset="0"/>
            </a:rPr>
            <a:t>Meet psychometric and security standards</a:t>
          </a:r>
        </a:p>
      </dsp:txBody>
      <dsp:txXfrm>
        <a:off x="0" y="3283128"/>
        <a:ext cx="10972800" cy="1488374"/>
      </dsp:txXfrm>
    </dsp:sp>
    <dsp:sp modelId="{81C5AE55-263A-4D9E-B18B-9511C2E64FC8}">
      <dsp:nvSpPr>
        <dsp:cNvPr id="0" name=""/>
        <dsp:cNvSpPr/>
      </dsp:nvSpPr>
      <dsp:spPr>
        <a:xfrm>
          <a:off x="548640" y="2973168"/>
          <a:ext cx="7680960" cy="619920"/>
        </a:xfrm>
        <a:prstGeom prst="roundRect">
          <a:avLst/>
        </a:prstGeom>
        <a:solidFill>
          <a:srgbClr val="F4791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latin typeface="Gill Sans MT" panose="020B0502020104020203" pitchFamily="34" charset="0"/>
            </a:rPr>
            <a:t>Standard 14. Use of Assessment Results in a Summative Decision</a:t>
          </a:r>
        </a:p>
      </dsp:txBody>
      <dsp:txXfrm>
        <a:off x="578902" y="3003430"/>
        <a:ext cx="7620436" cy="5593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81185-E244-4042-A66B-6239A240E4F0}">
      <dsp:nvSpPr>
        <dsp:cNvPr id="0" name=""/>
        <dsp:cNvSpPr/>
      </dsp:nvSpPr>
      <dsp:spPr>
        <a:xfrm>
          <a:off x="0" y="441681"/>
          <a:ext cx="10972800" cy="1738800"/>
        </a:xfrm>
        <a:prstGeom prst="rect">
          <a:avLst/>
        </a:prstGeom>
        <a:noFill/>
        <a:ln w="9525" cap="flat" cmpd="sng" algn="ctr">
          <a:solidFill>
            <a:srgbClr val="FFC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99872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Gill Sans MT" panose="020B0502020104020203" pitchFamily="34" charset="0"/>
            </a:rPr>
            <a:t>Personalized feedback that enhances learning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Gill Sans MT" panose="020B0502020104020203" pitchFamily="34" charset="0"/>
            </a:rPr>
            <a:t>Identify gaps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Point to resources to address those gaps</a:t>
          </a:r>
        </a:p>
      </dsp:txBody>
      <dsp:txXfrm>
        <a:off x="0" y="441681"/>
        <a:ext cx="10972800" cy="1738800"/>
      </dsp:txXfrm>
    </dsp:sp>
    <dsp:sp modelId="{A857BB0A-8D4E-48D7-9441-C94C705C8C4D}">
      <dsp:nvSpPr>
        <dsp:cNvPr id="0" name=""/>
        <dsp:cNvSpPr/>
      </dsp:nvSpPr>
      <dsp:spPr>
        <a:xfrm>
          <a:off x="548640" y="87441"/>
          <a:ext cx="7680960" cy="708480"/>
        </a:xfrm>
        <a:prstGeom prst="roundRect">
          <a:avLst/>
        </a:prstGeom>
        <a:solidFill>
          <a:srgbClr val="E2A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15. Feedback to Diplomate</a:t>
          </a:r>
        </a:p>
      </dsp:txBody>
      <dsp:txXfrm>
        <a:off x="583225" y="122026"/>
        <a:ext cx="7611790" cy="639310"/>
      </dsp:txXfrm>
    </dsp:sp>
    <dsp:sp modelId="{A7214E27-A2A6-4DBE-BA9E-544B28FAD690}">
      <dsp:nvSpPr>
        <dsp:cNvPr id="0" name=""/>
        <dsp:cNvSpPr/>
      </dsp:nvSpPr>
      <dsp:spPr>
        <a:xfrm>
          <a:off x="0" y="2664322"/>
          <a:ext cx="10972800" cy="2079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FFC000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99872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Gill Sans MT" panose="020B0502020104020203" pitchFamily="34" charset="0"/>
            </a:rPr>
            <a:t>Analyze data from assessments to identify gaps within the specialty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Gill Sans MT" panose="020B0502020104020203" pitchFamily="34" charset="0"/>
            </a:rPr>
            <a:t>Share with essential stakeholders who can develop learning opportunities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>
              <a:latin typeface="Gill Sans MT" panose="020B0502020104020203" pitchFamily="34" charset="0"/>
            </a:rPr>
            <a:t>Address major and emerging public health needs</a:t>
          </a:r>
        </a:p>
      </dsp:txBody>
      <dsp:txXfrm>
        <a:off x="0" y="2664322"/>
        <a:ext cx="10972800" cy="2079000"/>
      </dsp:txXfrm>
    </dsp:sp>
    <dsp:sp modelId="{EBC234CF-7E18-4CDC-85E3-4EE56106314A}">
      <dsp:nvSpPr>
        <dsp:cNvPr id="0" name=""/>
        <dsp:cNvSpPr/>
      </dsp:nvSpPr>
      <dsp:spPr>
        <a:xfrm>
          <a:off x="548640" y="2310082"/>
          <a:ext cx="7680960" cy="708480"/>
        </a:xfrm>
        <a:prstGeom prst="roundRect">
          <a:avLst/>
        </a:prstGeom>
        <a:solidFill>
          <a:srgbClr val="E2AC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16. Sharing Aggregated Data for Specialty Gaps</a:t>
          </a:r>
        </a:p>
      </dsp:txBody>
      <dsp:txXfrm>
        <a:off x="583225" y="2344667"/>
        <a:ext cx="7611790" cy="6393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81185-E244-4042-A66B-6239A240E4F0}">
      <dsp:nvSpPr>
        <dsp:cNvPr id="0" name=""/>
        <dsp:cNvSpPr/>
      </dsp:nvSpPr>
      <dsp:spPr>
        <a:xfrm>
          <a:off x="0" y="444381"/>
          <a:ext cx="10972800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624840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Principles of continuous professional development (CPD)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Clinically oriented, highly relevant content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High quality and free of commercial bias</a:t>
          </a:r>
        </a:p>
      </dsp:txBody>
      <dsp:txXfrm>
        <a:off x="0" y="444381"/>
        <a:ext cx="10972800" cy="1890000"/>
      </dsp:txXfrm>
    </dsp:sp>
    <dsp:sp modelId="{A857BB0A-8D4E-48D7-9441-C94C705C8C4D}">
      <dsp:nvSpPr>
        <dsp:cNvPr id="0" name=""/>
        <dsp:cNvSpPr/>
      </dsp:nvSpPr>
      <dsp:spPr>
        <a:xfrm>
          <a:off x="548640" y="1581"/>
          <a:ext cx="7680960" cy="885600"/>
        </a:xfrm>
        <a:prstGeom prst="roundRect">
          <a:avLst/>
        </a:prstGeom>
        <a:solidFill>
          <a:srgbClr val="6799C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17. Lifelong Professional Development</a:t>
          </a:r>
        </a:p>
      </dsp:txBody>
      <dsp:txXfrm>
        <a:off x="591871" y="44812"/>
        <a:ext cx="7594498" cy="799138"/>
      </dsp:txXfrm>
    </dsp:sp>
    <dsp:sp modelId="{A7214E27-A2A6-4DBE-BA9E-544B28FAD690}">
      <dsp:nvSpPr>
        <dsp:cNvPr id="0" name=""/>
        <dsp:cNvSpPr/>
      </dsp:nvSpPr>
      <dsp:spPr>
        <a:xfrm>
          <a:off x="0" y="2939182"/>
          <a:ext cx="10972800" cy="189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624840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Relevant medical knowledge, high quality, and free of commercial bias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Access to tools to learn about advances relevant to the specialty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Identify and close gaps in individual practice and the specialty</a:t>
          </a:r>
        </a:p>
      </dsp:txBody>
      <dsp:txXfrm>
        <a:off x="0" y="2939182"/>
        <a:ext cx="10972800" cy="1890000"/>
      </dsp:txXfrm>
    </dsp:sp>
    <dsp:sp modelId="{EBC234CF-7E18-4CDC-85E3-4EE56106314A}">
      <dsp:nvSpPr>
        <dsp:cNvPr id="0" name=""/>
        <dsp:cNvSpPr/>
      </dsp:nvSpPr>
      <dsp:spPr>
        <a:xfrm>
          <a:off x="548640" y="2496382"/>
          <a:ext cx="7680960" cy="885600"/>
        </a:xfrm>
        <a:prstGeom prst="roundRect">
          <a:avLst/>
        </a:prstGeom>
        <a:solidFill>
          <a:srgbClr val="6799C8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Similar to, but more concise than, the prior 2015 Lifelong Learning and Self-Assessment Standard</a:t>
          </a:r>
        </a:p>
      </dsp:txBody>
      <dsp:txXfrm>
        <a:off x="591871" y="2539613"/>
        <a:ext cx="7594498" cy="7991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81185-E244-4042-A66B-6239A240E4F0}">
      <dsp:nvSpPr>
        <dsp:cNvPr id="0" name=""/>
        <dsp:cNvSpPr/>
      </dsp:nvSpPr>
      <dsp:spPr>
        <a:xfrm>
          <a:off x="0" y="360907"/>
          <a:ext cx="10972800" cy="1666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77933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79044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Collaborate with societies and other stakeholder within the specialty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 pitchFamily="34" charset="0"/>
              <a:ea typeface="+mn-ea"/>
              <a:cs typeface="+mn-cs"/>
            </a:rPr>
            <a:t>Identify those areas, especially health disparities, that require attention within the specialty</a:t>
          </a:r>
        </a:p>
      </dsp:txBody>
      <dsp:txXfrm>
        <a:off x="0" y="360907"/>
        <a:ext cx="10972800" cy="1666350"/>
      </dsp:txXfrm>
    </dsp:sp>
    <dsp:sp modelId="{A857BB0A-8D4E-48D7-9441-C94C705C8C4D}">
      <dsp:nvSpPr>
        <dsp:cNvPr id="0" name=""/>
        <dsp:cNvSpPr/>
      </dsp:nvSpPr>
      <dsp:spPr>
        <a:xfrm>
          <a:off x="548640" y="21427"/>
          <a:ext cx="7680960" cy="678960"/>
        </a:xfrm>
        <a:prstGeom prst="roundRect">
          <a:avLst/>
        </a:prstGeom>
        <a:solidFill>
          <a:srgbClr val="7793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18. Quality Agenda</a:t>
          </a:r>
        </a:p>
      </dsp:txBody>
      <dsp:txXfrm>
        <a:off x="581784" y="54571"/>
        <a:ext cx="7614672" cy="612672"/>
      </dsp:txXfrm>
    </dsp:sp>
    <dsp:sp modelId="{A7214E27-A2A6-4DBE-BA9E-544B28FAD690}">
      <dsp:nvSpPr>
        <dsp:cNvPr id="0" name=""/>
        <dsp:cNvSpPr/>
      </dsp:nvSpPr>
      <dsp:spPr>
        <a:xfrm>
          <a:off x="0" y="2490937"/>
          <a:ext cx="10972800" cy="231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rgbClr val="77933C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611" tIns="479044" rIns="851611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latin typeface="Gill Sans MT" panose="020B0502020104020203" pitchFamily="34" charset="0"/>
            </a:rPr>
            <a:t>“Setting goals and meeting progressive participation metrics that demonstrate an ever-increasing commitment towards having all diplomates engaged in activities that improve care”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Gill Sans MT" panose="020B0502020104020203" pitchFamily="34" charset="0"/>
              <a:ea typeface="+mn-ea"/>
              <a:cs typeface="+mn-cs"/>
            </a:rPr>
            <a:t>Focus on the member board programs and collaboration with specialty societies</a:t>
          </a:r>
        </a:p>
      </dsp:txBody>
      <dsp:txXfrm>
        <a:off x="0" y="2490937"/>
        <a:ext cx="10972800" cy="2318400"/>
      </dsp:txXfrm>
    </dsp:sp>
    <dsp:sp modelId="{EBC234CF-7E18-4CDC-85E3-4EE56106314A}">
      <dsp:nvSpPr>
        <dsp:cNvPr id="0" name=""/>
        <dsp:cNvSpPr/>
      </dsp:nvSpPr>
      <dsp:spPr>
        <a:xfrm>
          <a:off x="548640" y="2151457"/>
          <a:ext cx="7680960" cy="678960"/>
        </a:xfrm>
        <a:prstGeom prst="roundRect">
          <a:avLst/>
        </a:prstGeom>
        <a:solidFill>
          <a:srgbClr val="77933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0322" tIns="0" rIns="290322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Gill Sans MT" panose="020B0502020104020203" pitchFamily="34" charset="0"/>
              <a:ea typeface="+mn-ea"/>
              <a:cs typeface="+mn-cs"/>
            </a:rPr>
            <a:t>Standard 19. Engagement in Improving Health and Health Care</a:t>
          </a:r>
        </a:p>
      </dsp:txBody>
      <dsp:txXfrm>
        <a:off x="581784" y="2184601"/>
        <a:ext cx="7614672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13075" cy="4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9" y="3"/>
            <a:ext cx="3013075" cy="4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6974"/>
            <a:ext cx="3013075" cy="46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9" y="8776974"/>
            <a:ext cx="3013075" cy="46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519F151-49C0-4110-9FE8-443A6D9A9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3013075" cy="4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0179" y="3"/>
            <a:ext cx="3013075" cy="462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6875" y="693738"/>
            <a:ext cx="6161088" cy="3467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100" y="4389276"/>
            <a:ext cx="5099050" cy="4157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6974"/>
            <a:ext cx="3013075" cy="46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0179" y="8776974"/>
            <a:ext cx="3013075" cy="462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4" tIns="45728" rIns="91454" bIns="4572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A61E69-553E-4593-B4F1-F0F204D25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0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1853">
              <a:defRPr/>
            </a:pPr>
            <a:fld id="{6D5CFB1D-F26D-49C5-96A9-85297278AE1B}" type="slidenum">
              <a:rPr lang="en-US" sz="1900">
                <a:solidFill>
                  <a:prstClr val="black"/>
                </a:solidFill>
                <a:latin typeface="Calibri" panose="020F0502020204030204"/>
              </a:rPr>
              <a:pPr defTabSz="891853">
                <a:defRPr/>
              </a:pPr>
              <a:t>2</a:t>
            </a:fld>
            <a:endParaRPr lang="en-US" sz="19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0736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98118">
              <a:defRPr/>
            </a:pPr>
            <a:fld id="{1F75AAF0-25CE-4D48-B477-6E956BA22360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898118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50332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75223" fontAlgn="auto">
              <a:spcBef>
                <a:spcPts val="0"/>
              </a:spcBef>
              <a:spcAft>
                <a:spcPts val="0"/>
              </a:spcAft>
              <a:defRPr/>
            </a:pPr>
            <a:fld id="{172A5A25-A3CA-478B-8454-D87C6D658ACA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875223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922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15952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2309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2071"/>
            <a:ext cx="5386917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92309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32071"/>
            <a:ext cx="5389033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5760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929138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9"/>
            <a:ext cx="10363200" cy="1470025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0000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150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2400" b="1" i="0" kern="1200" cap="small" baseline="0" dirty="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94383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2400" b="1" i="0" kern="1200" cap="small" baseline="0" dirty="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28913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2400" b="1" i="0" kern="1200" cap="small" baseline="0" dirty="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192310"/>
            <a:ext cx="5386917" cy="639763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1832071"/>
            <a:ext cx="5386917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192310"/>
            <a:ext cx="5389033" cy="639763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1832071"/>
            <a:ext cx="5389033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21888859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lang="en-US" sz="2400" b="1" i="0" kern="1200" cap="small" baseline="0" dirty="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9915902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94"/>
            <a:ext cx="10363200" cy="1470025"/>
          </a:xfrm>
        </p:spPr>
        <p:txBody>
          <a:bodyPr/>
          <a:lstStyle>
            <a:lvl1pPr algn="ctr"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0000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499604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30261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49605"/>
            <a:ext cx="538480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49605"/>
            <a:ext cx="538480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798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24096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2309"/>
            <a:ext cx="5386917" cy="639763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>
                <a:solidFill>
                  <a:schemeClr val="tx1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2071"/>
            <a:ext cx="5386917" cy="39512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0" y="1192309"/>
            <a:ext cx="5389033" cy="639763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>
                <a:solidFill>
                  <a:schemeClr val="tx1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0" y="1832071"/>
            <a:ext cx="5389033" cy="39512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91727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780161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7657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C5A4D5-22DB-4294-9D80-D186081F8BE0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DDB1A-DAD6-44B0-8690-A61DD370EF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7485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B2C54A-E28D-4904-9A14-6F605DD774D6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A586C-0FF0-4206-B0EB-E9C01C5061B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0482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555052-AA66-48B0-B586-50F76BEF607C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E2596-9450-4E4B-9D2E-05EBE43311E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568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417638"/>
            <a:ext cx="55372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417638"/>
            <a:ext cx="5537200" cy="48307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5C2F06-C3B2-4268-BE22-0F7180ABF4D1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9880F-DAE2-4D2E-8D2B-D275A0A272E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5887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2D6A9B-354F-4686-ADE2-E32124ACDA47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64F6A-501A-4695-A26B-A26D01DAFC0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9636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ED2A4E-6238-4D7A-96A0-8CF15C714747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59E08-4194-4C67-9A7B-5E9C025BBBD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736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25E456-A5BD-4B1F-9922-B27A83107837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528F2-F409-4128-AE8C-73EF09DAD1F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69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066765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DD0143-DC3E-4EC6-9F48-48B6665F7301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3B6BF-CD30-4EB0-80A4-3EE6E252142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797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D3821B-510B-469F-8236-A5D95798D7D4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5BAB3-FE89-4894-A884-41D10866527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3818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366078-B265-4984-BB18-33981B66E184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836CC-B783-4E69-9EFD-8D3AF9DBFA3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3052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66200" y="685800"/>
            <a:ext cx="28194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685800"/>
            <a:ext cx="8255000" cy="55626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EDE01-382B-426E-A4ED-08E2FC7AA3FD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7457E-0227-44F2-8F92-A042A287554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390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1"/>
            <a:ext cx="10363200" cy="1470025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048000"/>
            <a:ext cx="8534400" cy="28956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E7E58C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225" name="Picture 9" descr="UNC_logo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7600" y="152400"/>
            <a:ext cx="3175000" cy="8191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3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48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7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143000"/>
            <a:ext cx="4368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0" y="1143000"/>
            <a:ext cx="43688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4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0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6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2309"/>
            <a:ext cx="5386917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2071"/>
            <a:ext cx="5386917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192309"/>
            <a:ext cx="5389033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832071"/>
            <a:ext cx="5389033" cy="3951288"/>
          </a:xfrm>
        </p:spPr>
        <p:txBody>
          <a:bodyPr>
            <a:normAutofit/>
          </a:bodyPr>
          <a:lstStyle>
            <a:lvl1pPr>
              <a:defRPr sz="1800">
                <a:solidFill>
                  <a:srgbClr val="990033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8466113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9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5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00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29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3400" y="152400"/>
            <a:ext cx="22606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1600" y="152400"/>
            <a:ext cx="6578600" cy="6096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44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716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33"/>
            <a:ext cx="10363200" cy="1470025"/>
          </a:xfrm>
        </p:spPr>
        <p:txBody>
          <a:bodyPr/>
          <a:lstStyle>
            <a:lvl1pPr algn="ctr"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0000"/>
                </a:solidFill>
              </a:defRPr>
            </a:lvl1pPr>
            <a:lvl2pPr marL="609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68173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339697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49605"/>
            <a:ext cx="538480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49605"/>
            <a:ext cx="5384800" cy="452596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614070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92309"/>
            <a:ext cx="5386917" cy="639763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>
                <a:solidFill>
                  <a:schemeClr val="tx1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832071"/>
            <a:ext cx="5386917" cy="39512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80" y="1192309"/>
            <a:ext cx="5389033" cy="639763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>
                <a:solidFill>
                  <a:schemeClr val="tx1"/>
                </a:solidFill>
              </a:defRPr>
            </a:lvl1pPr>
            <a:lvl2pPr marL="609570" indent="0">
              <a:buNone/>
              <a:defRPr sz="2667" b="1"/>
            </a:lvl2pPr>
            <a:lvl3pPr marL="1219140" indent="0">
              <a:buNone/>
              <a:defRPr sz="2400" b="1"/>
            </a:lvl3pPr>
            <a:lvl4pPr marL="1828709" indent="0">
              <a:buNone/>
              <a:defRPr sz="2133" b="1"/>
            </a:lvl4pPr>
            <a:lvl5pPr marL="2438278" indent="0">
              <a:buNone/>
              <a:defRPr sz="2133" b="1"/>
            </a:lvl5pPr>
            <a:lvl6pPr marL="3047848" indent="0">
              <a:buNone/>
              <a:defRPr sz="2133" b="1"/>
            </a:lvl6pPr>
            <a:lvl7pPr marL="3657418" indent="0">
              <a:buNone/>
              <a:defRPr sz="2133" b="1"/>
            </a:lvl7pPr>
            <a:lvl8pPr marL="4266987" indent="0">
              <a:buNone/>
              <a:defRPr sz="2133" b="1"/>
            </a:lvl8pPr>
            <a:lvl9pPr marL="4876557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80" y="1832071"/>
            <a:ext cx="5389033" cy="3951288"/>
          </a:xfr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  <a:lvl2pPr>
              <a:defRPr sz="2400">
                <a:solidFill>
                  <a:srgbClr val="990033"/>
                </a:solidFill>
              </a:defRPr>
            </a:lvl2pPr>
            <a:lvl3pPr>
              <a:defRPr sz="2400">
                <a:solidFill>
                  <a:srgbClr val="990033"/>
                </a:solidFill>
              </a:defRPr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67202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3783520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733"/>
            </a:lvl1pPr>
          </a:lstStyle>
          <a:p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4518403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267" baseline="0" dirty="0"/>
            </a:lvl1pPr>
          </a:lstStyle>
          <a:p>
            <a:pPr lvl="0" defTabSz="609585"/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US" sz="2667" dirty="0">
                <a:solidFill>
                  <a:srgbClr val="860038"/>
                </a:solidFill>
                <a:latin typeface="Gill Sans MT" panose="020B0502020104020203" pitchFamily="34" charset="0"/>
                <a:cs typeface="+mn-cs"/>
              </a:defRPr>
            </a:lvl1pPr>
          </a:lstStyle>
          <a:p>
            <a:pPr marL="457189" lvl="0" indent="-457189" algn="ctr" defTabSz="609585">
              <a:lnSpc>
                <a:spcPct val="100000"/>
              </a:lnSpc>
              <a:spcAft>
                <a:spcPts val="800"/>
              </a:spcAft>
            </a:pPr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5612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rgbClr val="860038"/>
                </a:solidFill>
              </a:defRPr>
            </a:lvl2pPr>
            <a:lvl3pPr>
              <a:spcAft>
                <a:spcPts val="267"/>
              </a:spcAft>
              <a:defRPr>
                <a:solidFill>
                  <a:schemeClr val="tx1"/>
                </a:solidFill>
              </a:defRPr>
            </a:lvl3pPr>
            <a:lvl4pPr>
              <a:spcAft>
                <a:spcPts val="267"/>
              </a:spcAft>
              <a:defRPr>
                <a:solidFill>
                  <a:schemeClr val="tx1"/>
                </a:solidFill>
              </a:defRPr>
            </a:lvl4pPr>
            <a:lvl5pPr>
              <a:spcAft>
                <a:spcPts val="267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4"/>
            <a:endParaRPr lang="en-US"/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>
          <a:xfrm>
            <a:off x="101600" y="6433071"/>
            <a:ext cx="508000" cy="29105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067986-4E12-44E3-8543-1CBB8128B585}" type="slidenum">
              <a:rPr lang="en-US" sz="1067" smtClean="0">
                <a:solidFill>
                  <a:prstClr val="black"/>
                </a:solidFill>
                <a:latin typeface="Gill Sans MT" panose="020B0502020104020203" pitchFamily="34" charset="0"/>
              </a:rPr>
              <a:pPr/>
              <a:t>‹#›</a:t>
            </a:fld>
            <a:endParaRPr lang="en-US" sz="1067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7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66BB879-3D3F-4D9F-822E-DC211F0CD93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05893" y="1303693"/>
            <a:ext cx="5384800" cy="4525963"/>
          </a:xfrm>
        </p:spPr>
        <p:txBody>
          <a:bodyPr>
            <a:normAutofit/>
          </a:bodyPr>
          <a:lstStyle>
            <a:lvl1pPr>
              <a:defRPr sz="3200"/>
            </a:lvl1pPr>
            <a:lvl2pPr marL="990575" indent="-380990">
              <a:spcBef>
                <a:spcPts val="32"/>
              </a:spcBef>
              <a:spcAft>
                <a:spcPts val="267"/>
              </a:spcAft>
              <a:defRPr lang="en-US" sz="2400" kern="1200" dirty="0" smtClean="0">
                <a:solidFill>
                  <a:srgbClr val="860038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>
              <a:spcBef>
                <a:spcPts val="32"/>
              </a:spcBef>
              <a:spcAft>
                <a:spcPts val="267"/>
              </a:spcAft>
              <a:defRPr sz="2400"/>
            </a:lvl3pPr>
            <a:lvl4pPr>
              <a:spcBef>
                <a:spcPts val="32"/>
              </a:spcBef>
              <a:spcAft>
                <a:spcPts val="267"/>
              </a:spcAft>
              <a:defRPr sz="2133"/>
            </a:lvl4pPr>
            <a:lvl5pPr>
              <a:spcBef>
                <a:spcPts val="32"/>
              </a:spcBef>
              <a:spcAft>
                <a:spcPts val="267"/>
              </a:spcAft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marL="990575" lvl="1" indent="-380990" algn="l" defTabSz="1219170" rtl="0" eaLnBrk="1" latinLnBrk="0" hangingPunct="1">
              <a:spcBef>
                <a:spcPct val="20000"/>
              </a:spcBef>
              <a:spcAft>
                <a:spcPts val="267"/>
              </a:spcAft>
              <a:buFont typeface="Arial" panose="020B0604020202020204" pitchFamily="34" charset="0"/>
              <a:buChar char="–"/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lang="en-US" sz="3200" b="1" i="0" kern="1200" cap="small" baseline="0" dirty="0">
                <a:solidFill>
                  <a:schemeClr val="tx1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95400"/>
            <a:ext cx="5384800" cy="4525963"/>
          </a:xfrm>
        </p:spPr>
        <p:txBody>
          <a:bodyPr>
            <a:normAutofit/>
          </a:bodyPr>
          <a:lstStyle>
            <a:lvl1pPr>
              <a:defRPr sz="3200"/>
            </a:lvl1pPr>
            <a:lvl2pPr marL="990575" indent="-380990">
              <a:spcBef>
                <a:spcPts val="32"/>
              </a:spcBef>
              <a:spcAft>
                <a:spcPts val="267"/>
              </a:spcAft>
              <a:defRPr lang="en-US" sz="2400" kern="1200" dirty="0" smtClean="0">
                <a:solidFill>
                  <a:srgbClr val="860038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>
              <a:spcBef>
                <a:spcPts val="32"/>
              </a:spcBef>
              <a:spcAft>
                <a:spcPts val="267"/>
              </a:spcAft>
              <a:defRPr sz="2400"/>
            </a:lvl3pPr>
            <a:lvl4pPr>
              <a:spcBef>
                <a:spcPts val="32"/>
              </a:spcBef>
              <a:spcAft>
                <a:spcPts val="267"/>
              </a:spcAft>
              <a:defRPr sz="2133"/>
            </a:lvl4pPr>
            <a:lvl5pPr>
              <a:spcBef>
                <a:spcPts val="32"/>
              </a:spcBef>
              <a:spcAft>
                <a:spcPts val="267"/>
              </a:spcAft>
              <a:defRPr sz="2133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Edit Master text styles</a:t>
            </a:r>
          </a:p>
          <a:p>
            <a:pPr marL="990575" lvl="1" indent="-380990" algn="l" defTabSz="1219170" rtl="0" eaLnBrk="1" latinLnBrk="0" hangingPunct="1">
              <a:spcBef>
                <a:spcPct val="20000"/>
              </a:spcBef>
              <a:spcAft>
                <a:spcPts val="267"/>
              </a:spcAft>
              <a:buFont typeface="Arial" panose="020B0604020202020204" pitchFamily="34" charset="0"/>
              <a:buChar char="–"/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101600" y="6433071"/>
            <a:ext cx="508000" cy="29105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067986-4E12-44E3-8543-1CBB8128B585}" type="slidenum">
              <a:rPr lang="en-US" sz="1067" smtClean="0">
                <a:solidFill>
                  <a:prstClr val="black"/>
                </a:solidFill>
                <a:latin typeface="Gill Sans MT" panose="020B0502020104020203" pitchFamily="34" charset="0"/>
              </a:rPr>
              <a:pPr/>
              <a:t>‹#›</a:t>
            </a:fld>
            <a:endParaRPr lang="en-US" sz="1067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29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101600" y="6433071"/>
            <a:ext cx="508000" cy="29105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7067986-4E12-44E3-8543-1CBB8128B585}" type="slidenum">
              <a:rPr lang="en-US" sz="1067" smtClean="0">
                <a:solidFill>
                  <a:prstClr val="black"/>
                </a:solidFill>
                <a:latin typeface="Gill Sans MT" panose="020B0502020104020203" pitchFamily="34" charset="0"/>
              </a:rPr>
              <a:pPr/>
              <a:t>‹#›</a:t>
            </a:fld>
            <a:endParaRPr lang="en-US" sz="1067">
              <a:solidFill>
                <a:prstClr val="black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80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428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74708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4178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49606"/>
            <a:ext cx="5384800" cy="45259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1800">
                <a:solidFill>
                  <a:srgbClr val="990033"/>
                </a:solidFill>
              </a:defRPr>
            </a:lvl2pPr>
            <a:lvl3pPr>
              <a:defRPr sz="1800">
                <a:solidFill>
                  <a:srgbClr val="990033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468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9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9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image" Target="../media/image1.jpeg"/><Relationship Id="rId5" Type="http://schemas.openxmlformats.org/officeDocument/2006/relationships/theme" Target="../theme/theme9.xml"/><Relationship Id="rId4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6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7449"/>
            <a:ext cx="10972800" cy="490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ABMS_logo_209_blk_2c jpg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74" y="6349787"/>
            <a:ext cx="1818745" cy="36955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09600" y="937172"/>
            <a:ext cx="10972800" cy="0"/>
          </a:xfrm>
          <a:prstGeom prst="line">
            <a:avLst/>
          </a:prstGeom>
          <a:ln>
            <a:solidFill>
              <a:srgbClr val="8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32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04" r:id="rId1"/>
    <p:sldLayoutId id="2147484701" r:id="rId2"/>
    <p:sldLayoutId id="2147484702" r:id="rId3"/>
    <p:sldLayoutId id="2147484703" r:id="rId4"/>
    <p:sldLayoutId id="2147484705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 cap="none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800" kern="1200">
          <a:solidFill>
            <a:srgbClr val="990033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800" kern="1200" baseline="0">
          <a:solidFill>
            <a:srgbClr val="990033"/>
          </a:solidFill>
          <a:latin typeface="Arial Hebrew Ligh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BMS_logo_209_blk_2c jpg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5956" y="6258571"/>
            <a:ext cx="2267664" cy="46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63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6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7449"/>
            <a:ext cx="10972800" cy="490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09600" y="937172"/>
            <a:ext cx="10972800" cy="0"/>
          </a:xfrm>
          <a:prstGeom prst="line">
            <a:avLst/>
          </a:prstGeom>
          <a:ln>
            <a:solidFill>
              <a:srgbClr val="8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79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12" r:id="rId1"/>
    <p:sldLayoutId id="2147484713" r:id="rId2"/>
    <p:sldLayoutId id="2147484714" r:id="rId3"/>
    <p:sldLayoutId id="2147484715" r:id="rId4"/>
    <p:sldLayoutId id="2147484716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 cap="none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800" kern="1200">
          <a:solidFill>
            <a:srgbClr val="990033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1800" kern="1200" baseline="0">
          <a:solidFill>
            <a:srgbClr val="990033"/>
          </a:solidFill>
          <a:latin typeface="Arial Hebrew Ligh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62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7450"/>
            <a:ext cx="10972800" cy="490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ABMS_logo_209_blk_2c jpg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77" y="6349788"/>
            <a:ext cx="1818745" cy="36955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09600" y="937172"/>
            <a:ext cx="10972800" cy="0"/>
          </a:xfrm>
          <a:prstGeom prst="line">
            <a:avLst/>
          </a:prstGeom>
          <a:ln>
            <a:solidFill>
              <a:srgbClr val="8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2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</p:sldLayoutIdLst>
  <p:hf sldNum="0" hdr="0" ftr="0" dt="0"/>
  <p:txStyles>
    <p:titleStyle>
      <a:lvl1pPr algn="l" defTabSz="457189" rtl="0" eaLnBrk="1" latinLnBrk="0" hangingPunct="1">
        <a:spcBef>
          <a:spcPct val="0"/>
        </a:spcBef>
        <a:buNone/>
        <a:defRPr lang="en-US" sz="2400" b="1" i="0" kern="1200" cap="small" baseline="0" dirty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891" indent="-342891" algn="l" defTabSz="457189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1pPr>
      <a:lvl2pPr marL="742932" indent="-285744" algn="l" defTabSz="457189" rtl="0" eaLnBrk="1" latinLnBrk="0" hangingPunct="1">
        <a:spcBef>
          <a:spcPct val="20000"/>
        </a:spcBef>
        <a:spcAft>
          <a:spcPts val="1200"/>
        </a:spcAft>
        <a:buFont typeface="Arial"/>
        <a:buChar char="•"/>
        <a:defRPr sz="1800" kern="1200">
          <a:solidFill>
            <a:srgbClr val="990033"/>
          </a:solidFill>
          <a:latin typeface="Arial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ct val="20000"/>
        </a:spcBef>
        <a:buFont typeface="Arial"/>
        <a:buChar char="•"/>
        <a:defRPr sz="1800" kern="1200" baseline="0">
          <a:solidFill>
            <a:srgbClr val="990033"/>
          </a:solidFill>
          <a:latin typeface="Arial Hebrew Light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69"/>
            <a:ext cx="10972800" cy="662535"/>
          </a:xfrm>
          <a:prstGeom prst="rect">
            <a:avLst/>
          </a:prstGeom>
        </p:spPr>
        <p:txBody>
          <a:bodyPr vert="horz" lIns="91438" tIns="45719" rIns="91438" bIns="45719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7449"/>
            <a:ext cx="10972800" cy="4908715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ABMS_logo_209_blk_2c jpg.jp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80" y="6349789"/>
            <a:ext cx="1818745" cy="36955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09600" y="937172"/>
            <a:ext cx="10972800" cy="0"/>
          </a:xfrm>
          <a:prstGeom prst="line">
            <a:avLst/>
          </a:prstGeom>
          <a:ln>
            <a:solidFill>
              <a:srgbClr val="8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492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10" r:id="rId1"/>
    <p:sldLayoutId id="2147484811" r:id="rId2"/>
    <p:sldLayoutId id="2147484812" r:id="rId3"/>
    <p:sldLayoutId id="2147484813" r:id="rId4"/>
    <p:sldLayoutId id="2147484814" r:id="rId5"/>
    <p:sldLayoutId id="2147484815" r:id="rId6"/>
  </p:sldLayoutIdLst>
  <p:hf sldNum="0" hdr="0" ftr="0" dt="0"/>
  <p:txStyles>
    <p:titleStyle>
      <a:lvl1pPr algn="l" defTabSz="609570" rtl="0" eaLnBrk="1" latinLnBrk="0" hangingPunct="1">
        <a:spcBef>
          <a:spcPct val="0"/>
        </a:spcBef>
        <a:buNone/>
        <a:defRPr sz="3200" kern="1200" cap="none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lnSpc>
          <a:spcPct val="100000"/>
        </a:lnSpc>
        <a:spcBef>
          <a:spcPct val="20000"/>
        </a:spcBef>
        <a:spcAft>
          <a:spcPts val="800"/>
        </a:spcAft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spcAft>
          <a:spcPts val="800"/>
        </a:spcAft>
        <a:buFont typeface="Arial"/>
        <a:buChar char="•"/>
        <a:defRPr sz="2400" kern="1200">
          <a:solidFill>
            <a:srgbClr val="990033"/>
          </a:solidFill>
          <a:latin typeface="Arial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spcAft>
          <a:spcPts val="800"/>
        </a:spcAft>
        <a:buFont typeface="Arial"/>
        <a:buChar char="•"/>
        <a:defRPr sz="2400" kern="1200" baseline="0">
          <a:solidFill>
            <a:srgbClr val="990033"/>
          </a:solidFill>
          <a:latin typeface="Arial Hebrew Ligh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85800"/>
            <a:ext cx="109728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7638"/>
            <a:ext cx="11277600" cy="483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388100"/>
            <a:ext cx="26416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3176C2E1-3319-4A81-ACF3-FBE386705C94}" type="datetime1">
              <a:rPr lang="en-US"/>
              <a:pPr/>
              <a:t>1/31/2022</a:t>
            </a:fld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4400" y="6384926"/>
            <a:ext cx="5384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384926"/>
            <a:ext cx="264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F63FC11C-0073-4B58-8AC5-425947C2DA8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53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22" r:id="rId1"/>
    <p:sldLayoutId id="2147484823" r:id="rId2"/>
    <p:sldLayoutId id="2147484824" r:id="rId3"/>
    <p:sldLayoutId id="2147484825" r:id="rId4"/>
    <p:sldLayoutId id="2147484826" r:id="rId5"/>
    <p:sldLayoutId id="2147484827" r:id="rId6"/>
    <p:sldLayoutId id="2147484828" r:id="rId7"/>
    <p:sldLayoutId id="2147484829" r:id="rId8"/>
    <p:sldLayoutId id="2147484830" r:id="rId9"/>
    <p:sldLayoutId id="2147484831" r:id="rId10"/>
    <p:sldLayoutId id="2147484832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rgbClr val="335FB7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Font typeface="Arial" charset="0"/>
        <a:buChar char="»"/>
        <a:defRPr sz="2200">
          <a:solidFill>
            <a:srgbClr val="41414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000">
          <a:solidFill>
            <a:srgbClr val="41414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Font typeface="Arial" charset="0"/>
        <a:buChar char="»"/>
        <a:defRPr>
          <a:solidFill>
            <a:srgbClr val="41414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41600" y="152400"/>
            <a:ext cx="904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3200" y="1143000"/>
            <a:ext cx="89408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41600" y="6384926"/>
            <a:ext cx="203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1/31/2022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384926"/>
            <a:ext cx="4876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56800" y="6384926"/>
            <a:ext cx="1727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31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4" r:id="rId1"/>
    <p:sldLayoutId id="2147484835" r:id="rId2"/>
    <p:sldLayoutId id="2147484836" r:id="rId3"/>
    <p:sldLayoutId id="2147484837" r:id="rId4"/>
    <p:sldLayoutId id="2147484838" r:id="rId5"/>
    <p:sldLayoutId id="2147484839" r:id="rId6"/>
    <p:sldLayoutId id="2147484840" r:id="rId7"/>
    <p:sldLayoutId id="2147484841" r:id="rId8"/>
    <p:sldLayoutId id="2147484842" r:id="rId9"/>
    <p:sldLayoutId id="2147484843" r:id="rId10"/>
    <p:sldLayoutId id="2147484844" r:id="rId11"/>
    <p:sldLayoutId id="214748484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284B9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400">
          <a:solidFill>
            <a:srgbClr val="335FB7"/>
          </a:solidFill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Font typeface="Arial" charset="0"/>
        <a:buChar char="»"/>
        <a:defRPr sz="2200">
          <a:solidFill>
            <a:srgbClr val="414141"/>
          </a:solidFill>
          <a:latin typeface="Arial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 sz="2000">
          <a:solidFill>
            <a:srgbClr val="414141"/>
          </a:solidFill>
          <a:latin typeface="Arial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Font typeface="Arial" charset="0"/>
        <a:buChar char="»"/>
        <a:defRPr>
          <a:solidFill>
            <a:srgbClr val="414141"/>
          </a:solidFill>
          <a:latin typeface="Arial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Arial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B2B2B2"/>
        </a:buClr>
        <a:buChar char="•"/>
        <a:defRPr>
          <a:solidFill>
            <a:srgbClr val="41414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45"/>
            <a:ext cx="10972800" cy="6625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7449"/>
            <a:ext cx="10972800" cy="4908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ABMS_logo_209_blk_2c jpg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80" y="6349789"/>
            <a:ext cx="1818745" cy="36955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609600" y="937172"/>
            <a:ext cx="10972800" cy="0"/>
          </a:xfrm>
          <a:prstGeom prst="line">
            <a:avLst/>
          </a:prstGeom>
          <a:ln>
            <a:solidFill>
              <a:srgbClr val="86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018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84" r:id="rId1"/>
    <p:sldLayoutId id="2147484885" r:id="rId2"/>
    <p:sldLayoutId id="2147484886" r:id="rId3"/>
    <p:sldLayoutId id="2147484887" r:id="rId4"/>
    <p:sldLayoutId id="2147484888" r:id="rId5"/>
  </p:sldLayoutIdLst>
  <p:txStyles>
    <p:titleStyle>
      <a:lvl1pPr algn="l" defTabSz="609570" rtl="0" eaLnBrk="1" latinLnBrk="0" hangingPunct="1">
        <a:spcBef>
          <a:spcPct val="0"/>
        </a:spcBef>
        <a:buNone/>
        <a:defRPr sz="3200" kern="1200" cap="none" baseline="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457178" indent="-457178" algn="l" defTabSz="609570" rtl="0" eaLnBrk="1" latinLnBrk="0" hangingPunct="1">
        <a:lnSpc>
          <a:spcPct val="100000"/>
        </a:lnSpc>
        <a:spcBef>
          <a:spcPct val="20000"/>
        </a:spcBef>
        <a:spcAft>
          <a:spcPts val="800"/>
        </a:spcAft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990550" indent="-380981" algn="l" defTabSz="609570" rtl="0" eaLnBrk="1" latinLnBrk="0" hangingPunct="1">
        <a:spcBef>
          <a:spcPct val="20000"/>
        </a:spcBef>
        <a:spcAft>
          <a:spcPts val="800"/>
        </a:spcAft>
        <a:buFont typeface="Arial"/>
        <a:buChar char="•"/>
        <a:defRPr sz="2400" kern="1200">
          <a:solidFill>
            <a:srgbClr val="990033"/>
          </a:solidFill>
          <a:latin typeface="Arial"/>
          <a:ea typeface="+mn-ea"/>
          <a:cs typeface="+mn-cs"/>
        </a:defRPr>
      </a:lvl2pPr>
      <a:lvl3pPr marL="1523925" indent="-304784" algn="l" defTabSz="609570" rtl="0" eaLnBrk="1" latinLnBrk="0" hangingPunct="1">
        <a:spcBef>
          <a:spcPct val="20000"/>
        </a:spcBef>
        <a:spcAft>
          <a:spcPts val="800"/>
        </a:spcAft>
        <a:buFont typeface="Arial"/>
        <a:buChar char="•"/>
        <a:defRPr sz="2400" kern="1200" baseline="0">
          <a:solidFill>
            <a:srgbClr val="990033"/>
          </a:solidFill>
          <a:latin typeface="Arial Hebrew Light"/>
          <a:ea typeface="+mn-ea"/>
          <a:cs typeface="+mn-cs"/>
        </a:defRPr>
      </a:lvl3pPr>
      <a:lvl4pPr marL="2133493" indent="-304784" algn="l" defTabSz="609570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+mn-cs"/>
        </a:defRPr>
      </a:lvl4pPr>
      <a:lvl5pPr marL="2743062" indent="-304784" algn="l" defTabSz="609570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Arial"/>
          <a:ea typeface="+mn-ea"/>
          <a:cs typeface="+mn-cs"/>
        </a:defRPr>
      </a:lvl5pPr>
      <a:lvl6pPr marL="335263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0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2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341" indent="-304784" algn="l" defTabSz="609570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7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40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09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7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84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18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98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557" algn="l" defTabSz="6095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 defTabSz="609585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95401"/>
            <a:ext cx="10972800" cy="48307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990600"/>
            <a:ext cx="10972800" cy="0"/>
          </a:xfrm>
          <a:prstGeom prst="line">
            <a:avLst/>
          </a:prstGeom>
          <a:ln w="28575">
            <a:solidFill>
              <a:srgbClr val="86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BMS_logo_209_blk_2c jpg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1" y="6231391"/>
            <a:ext cx="1818745" cy="4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5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8" r:id="rId1"/>
    <p:sldLayoutId id="2147484989" r:id="rId2"/>
    <p:sldLayoutId id="2147484990" r:id="rId3"/>
    <p:sldLayoutId id="2147484991" r:id="rId4"/>
  </p:sldLayoutIdLst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lang="en-US" sz="3200" b="1" i="0" kern="1200" cap="small" baseline="0" dirty="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en-US" sz="3200" kern="1200" dirty="0" smtClean="0">
          <a:solidFill>
            <a:schemeClr val="tx1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spcAft>
          <a:spcPts val="267"/>
        </a:spcAft>
        <a:buFont typeface="Arial" panose="020B0604020202020204" pitchFamily="34" charset="0"/>
        <a:buChar char="–"/>
        <a:defRPr lang="en-US" sz="2400" kern="1200" dirty="0" smtClean="0">
          <a:solidFill>
            <a:srgbClr val="860038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ts val="32"/>
        </a:spcBef>
        <a:spcAft>
          <a:spcPts val="267"/>
        </a:spcAft>
        <a:buFont typeface="Arial" panose="020B0604020202020204" pitchFamily="34" charset="0"/>
        <a:buChar char="•"/>
        <a:defRPr lang="en-US" sz="2400" kern="1200" baseline="0" dirty="0" smtClean="0">
          <a:solidFill>
            <a:schemeClr val="tx1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ts val="32"/>
        </a:spcBef>
        <a:spcAft>
          <a:spcPts val="267"/>
        </a:spcAft>
        <a:buFont typeface="Arial" panose="020B0604020202020204" pitchFamily="34" charset="0"/>
        <a:buChar char="–"/>
        <a:defRPr lang="en-US" sz="2133" kern="1200" dirty="0" smtClean="0">
          <a:solidFill>
            <a:schemeClr val="tx1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ts val="32"/>
        </a:spcBef>
        <a:spcAft>
          <a:spcPts val="267"/>
        </a:spcAft>
        <a:buFont typeface="Arial" panose="020B0604020202020204" pitchFamily="34" charset="0"/>
        <a:buChar char="»"/>
        <a:defRPr lang="en-US" sz="2133" kern="1200" dirty="0">
          <a:solidFill>
            <a:schemeClr val="tx1"/>
          </a:solidFill>
          <a:latin typeface="Gill Sans MT" panose="020B0502020104020203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95A1F25-466B-450E-9ED9-AC1CDCC3B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219200"/>
            <a:ext cx="10363200" cy="1470025"/>
          </a:xfrm>
        </p:spPr>
        <p:txBody>
          <a:bodyPr/>
          <a:lstStyle/>
          <a:p>
            <a:r>
              <a:rPr lang="en-US" dirty="0"/>
              <a:t>2021 ABMS Continuing Certification Standards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C5121EE-016C-4FA1-BDC2-5B10E59D6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048000"/>
            <a:ext cx="8534400" cy="3581400"/>
          </a:xfrm>
        </p:spPr>
        <p:txBody>
          <a:bodyPr>
            <a:normAutofit/>
          </a:bodyPr>
          <a:lstStyle/>
          <a:p>
            <a:r>
              <a:rPr lang="en-US" dirty="0"/>
              <a:t>Jennifer Michael</a:t>
            </a:r>
          </a:p>
          <a:p>
            <a:r>
              <a:rPr lang="en-US" dirty="0"/>
              <a:t>Chief Operating Officer</a:t>
            </a:r>
          </a:p>
          <a:p>
            <a:r>
              <a:rPr lang="en-US" dirty="0"/>
              <a:t>American Board of Medical Specialties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February 3,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3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6909-34EC-482B-93B5-ADE157D8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D9C4A4-7D9B-4497-B261-10CAAA68E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430684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20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6909-34EC-482B-93B5-ADE157D8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D9C4A4-7D9B-4497-B261-10CAAA68E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936756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916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93827BEE-6F00-4477-8C98-177696EBB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04047"/>
            <a:ext cx="10972800" cy="71596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Implementing the Commission Recommendations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21B36EF-FBCE-41CF-8648-7D7D40C84BDB}"/>
              </a:ext>
            </a:extLst>
          </p:cNvPr>
          <p:cNvSpPr/>
          <p:nvPr/>
        </p:nvSpPr>
        <p:spPr>
          <a:xfrm>
            <a:off x="625808" y="1942923"/>
            <a:ext cx="4479965" cy="406400"/>
          </a:xfrm>
          <a:prstGeom prst="rect">
            <a:avLst/>
          </a:prstGeom>
          <a:solidFill>
            <a:srgbClr val="86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2019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DFA512-E373-47A0-B7BB-CA8D7C553804}"/>
              </a:ext>
            </a:extLst>
          </p:cNvPr>
          <p:cNvSpPr/>
          <p:nvPr/>
        </p:nvSpPr>
        <p:spPr>
          <a:xfrm>
            <a:off x="5214168" y="1942923"/>
            <a:ext cx="1463040" cy="406400"/>
          </a:xfrm>
          <a:prstGeom prst="rect">
            <a:avLst/>
          </a:prstGeom>
          <a:solidFill>
            <a:srgbClr val="86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2020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2247331-F99B-40A8-9FE4-1A759BAA24F4}"/>
              </a:ext>
            </a:extLst>
          </p:cNvPr>
          <p:cNvSpPr txBox="1"/>
          <p:nvPr/>
        </p:nvSpPr>
        <p:spPr>
          <a:xfrm>
            <a:off x="525612" y="3462531"/>
            <a:ext cx="1863979" cy="800219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>
            <a:defPPr>
              <a:defRPr lang="en-US"/>
            </a:defPPr>
            <a:lvl1pPr>
              <a:defRPr sz="135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pPr algn="l"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Final report published</a:t>
            </a:r>
          </a:p>
          <a:p>
            <a:pPr algn="l"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Endorsed by all MBs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3EBEFC1-9744-45A5-A41E-F7649BF4861B}"/>
              </a:ext>
            </a:extLst>
          </p:cNvPr>
          <p:cNvSpPr/>
          <p:nvPr/>
        </p:nvSpPr>
        <p:spPr>
          <a:xfrm>
            <a:off x="624965" y="2375619"/>
            <a:ext cx="1463040" cy="304800"/>
          </a:xfrm>
          <a:prstGeom prst="rect">
            <a:avLst/>
          </a:prstGeom>
          <a:solidFill>
            <a:srgbClr val="005595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February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89B2C6B-487F-4D38-8524-7E4B8D7C36A9}"/>
              </a:ext>
            </a:extLst>
          </p:cNvPr>
          <p:cNvSpPr/>
          <p:nvPr/>
        </p:nvSpPr>
        <p:spPr>
          <a:xfrm>
            <a:off x="1257180" y="2781607"/>
            <a:ext cx="182880" cy="182880"/>
          </a:xfrm>
          <a:prstGeom prst="ellipse">
            <a:avLst/>
          </a:prstGeom>
          <a:solidFill>
            <a:srgbClr val="0055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729F8CF-1F2E-49D5-936C-36BAADF61F76}"/>
              </a:ext>
            </a:extLst>
          </p:cNvPr>
          <p:cNvCxnSpPr>
            <a:cxnSpLocks/>
          </p:cNvCxnSpPr>
          <p:nvPr/>
        </p:nvCxnSpPr>
        <p:spPr>
          <a:xfrm>
            <a:off x="1348620" y="2800041"/>
            <a:ext cx="0" cy="853440"/>
          </a:xfrm>
          <a:prstGeom prst="line">
            <a:avLst/>
          </a:prstGeom>
          <a:ln w="19050">
            <a:solidFill>
              <a:srgbClr val="0055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59E8E85-E6C0-49BC-91E9-E5CA706A2B1D}"/>
              </a:ext>
            </a:extLst>
          </p:cNvPr>
          <p:cNvCxnSpPr>
            <a:cxnSpLocks/>
          </p:cNvCxnSpPr>
          <p:nvPr/>
        </p:nvCxnSpPr>
        <p:spPr>
          <a:xfrm flipH="1">
            <a:off x="608941" y="4218672"/>
            <a:ext cx="1828800" cy="0"/>
          </a:xfrm>
          <a:prstGeom prst="line">
            <a:avLst/>
          </a:prstGeom>
          <a:ln w="12700">
            <a:solidFill>
              <a:srgbClr val="0055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Placeholder 88" descr="Text Box 4">
            <a:extLst>
              <a:ext uri="{FF2B5EF4-FFF2-40B4-BE49-F238E27FC236}">
                <a16:creationId xmlns:a16="http://schemas.microsoft.com/office/drawing/2014/main" id="{9CE1C0C1-6DAE-4A3B-970C-26A4CC30E711}"/>
              </a:ext>
            </a:extLst>
          </p:cNvPr>
          <p:cNvSpPr txBox="1">
            <a:spLocks/>
          </p:cNvSpPr>
          <p:nvPr/>
        </p:nvSpPr>
        <p:spPr>
          <a:xfrm>
            <a:off x="2016565" y="4660542"/>
            <a:ext cx="2054863" cy="905084"/>
          </a:xfrm>
          <a:prstGeom prst="rect">
            <a:avLst/>
          </a:prstGeom>
        </p:spPr>
        <p:txBody>
          <a:bodyPr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800" kern="1200" dirty="0" smtClean="0">
                <a:solidFill>
                  <a:srgbClr val="860038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lang="en-US" sz="1800" kern="1200" baseline="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6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»"/>
              <a:defRPr lang="en-US" sz="1600" kern="1200" dirty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 fontAlgn="auto">
              <a:spcAft>
                <a:spcPts val="0"/>
              </a:spcAft>
              <a:buNone/>
              <a:defRPr/>
            </a:pPr>
            <a:r>
              <a:rPr lang="en-US" sz="1400" dirty="0"/>
              <a:t>Established Oversight Committee and seated Task Forces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6D18F0E-5479-45FC-93A8-D19B5932501A}"/>
              </a:ext>
            </a:extLst>
          </p:cNvPr>
          <p:cNvSpPr/>
          <p:nvPr/>
        </p:nvSpPr>
        <p:spPr>
          <a:xfrm>
            <a:off x="2130957" y="2375619"/>
            <a:ext cx="1463040" cy="304800"/>
          </a:xfrm>
          <a:prstGeom prst="rect">
            <a:avLst/>
          </a:prstGeom>
          <a:solidFill>
            <a:srgbClr val="6799C8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May/June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74A498D-89AC-441D-BAA9-26E88D1CD695}"/>
              </a:ext>
            </a:extLst>
          </p:cNvPr>
          <p:cNvSpPr/>
          <p:nvPr/>
        </p:nvSpPr>
        <p:spPr>
          <a:xfrm>
            <a:off x="2771037" y="2781607"/>
            <a:ext cx="182880" cy="182880"/>
          </a:xfrm>
          <a:prstGeom prst="ellipse">
            <a:avLst/>
          </a:prstGeom>
          <a:solidFill>
            <a:srgbClr val="6799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F201F52-1F32-45B8-8DBD-CDADCE7F1741}"/>
              </a:ext>
            </a:extLst>
          </p:cNvPr>
          <p:cNvCxnSpPr>
            <a:cxnSpLocks/>
          </p:cNvCxnSpPr>
          <p:nvPr/>
        </p:nvCxnSpPr>
        <p:spPr>
          <a:xfrm>
            <a:off x="2862477" y="2800041"/>
            <a:ext cx="0" cy="1889760"/>
          </a:xfrm>
          <a:prstGeom prst="line">
            <a:avLst/>
          </a:prstGeom>
          <a:ln w="19050">
            <a:solidFill>
              <a:srgbClr val="6799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C61634B-DEFD-4F75-9880-B13A0FFF1C79}"/>
              </a:ext>
            </a:extLst>
          </p:cNvPr>
          <p:cNvCxnSpPr>
            <a:cxnSpLocks/>
          </p:cNvCxnSpPr>
          <p:nvPr/>
        </p:nvCxnSpPr>
        <p:spPr>
          <a:xfrm flipH="1">
            <a:off x="2112699" y="5517195"/>
            <a:ext cx="1828800" cy="0"/>
          </a:xfrm>
          <a:prstGeom prst="line">
            <a:avLst/>
          </a:prstGeom>
          <a:ln w="12700">
            <a:solidFill>
              <a:srgbClr val="6799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464E2DA1-0E6F-4C9D-9480-CA22EEA4AB1A}"/>
              </a:ext>
            </a:extLst>
          </p:cNvPr>
          <p:cNvSpPr/>
          <p:nvPr/>
        </p:nvSpPr>
        <p:spPr>
          <a:xfrm>
            <a:off x="3643197" y="2375619"/>
            <a:ext cx="1463040" cy="3048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June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7F291C-8D8A-40F9-8FA8-A56E6DD9F5E2}"/>
              </a:ext>
            </a:extLst>
          </p:cNvPr>
          <p:cNvSpPr txBox="1"/>
          <p:nvPr/>
        </p:nvSpPr>
        <p:spPr>
          <a:xfrm>
            <a:off x="3583104" y="3471464"/>
            <a:ext cx="2054160" cy="800219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>
            <a:defPPr>
              <a:defRPr lang="en-US"/>
            </a:defPPr>
            <a:lvl1pPr>
              <a:defRPr sz="135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pPr algn="l"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Hospital letter regarding use of the certificate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8CF0FA2-CD15-4A8D-8427-170528D803F2}"/>
              </a:ext>
            </a:extLst>
          </p:cNvPr>
          <p:cNvSpPr/>
          <p:nvPr/>
        </p:nvSpPr>
        <p:spPr>
          <a:xfrm>
            <a:off x="4287871" y="2781607"/>
            <a:ext cx="182880" cy="18288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7B1A027-1B18-40B3-A126-7813539E6CAB}"/>
              </a:ext>
            </a:extLst>
          </p:cNvPr>
          <p:cNvCxnSpPr>
            <a:cxnSpLocks/>
          </p:cNvCxnSpPr>
          <p:nvPr/>
        </p:nvCxnSpPr>
        <p:spPr>
          <a:xfrm>
            <a:off x="4379311" y="2800041"/>
            <a:ext cx="0" cy="8534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2DFC5AE-EC48-48EF-86B1-6052DCC1C033}"/>
              </a:ext>
            </a:extLst>
          </p:cNvPr>
          <p:cNvCxnSpPr>
            <a:cxnSpLocks/>
          </p:cNvCxnSpPr>
          <p:nvPr/>
        </p:nvCxnSpPr>
        <p:spPr>
          <a:xfrm flipH="1">
            <a:off x="3643389" y="4218672"/>
            <a:ext cx="1828800" cy="0"/>
          </a:xfrm>
          <a:prstGeom prst="line">
            <a:avLst/>
          </a:prstGeom>
          <a:ln w="127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E3CD66F3-BBE9-47BE-B01A-6778C2ED0B46}"/>
              </a:ext>
            </a:extLst>
          </p:cNvPr>
          <p:cNvSpPr/>
          <p:nvPr/>
        </p:nvSpPr>
        <p:spPr>
          <a:xfrm>
            <a:off x="5214169" y="2375619"/>
            <a:ext cx="1463040" cy="3048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February</a:t>
            </a:r>
          </a:p>
        </p:txBody>
      </p:sp>
      <p:sp>
        <p:nvSpPr>
          <p:cNvPr id="47" name="Text Placeholder 88" descr="Text Box 4">
            <a:extLst>
              <a:ext uri="{FF2B5EF4-FFF2-40B4-BE49-F238E27FC236}">
                <a16:creationId xmlns:a16="http://schemas.microsoft.com/office/drawing/2014/main" id="{D03D0455-09B1-4943-92F3-DA719C4BFFAA}"/>
              </a:ext>
            </a:extLst>
          </p:cNvPr>
          <p:cNvSpPr txBox="1">
            <a:spLocks/>
          </p:cNvSpPr>
          <p:nvPr/>
        </p:nvSpPr>
        <p:spPr>
          <a:xfrm>
            <a:off x="5168749" y="4522682"/>
            <a:ext cx="2133600" cy="9050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800" kern="1200" dirty="0" smtClean="0">
                <a:solidFill>
                  <a:srgbClr val="860038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lang="en-US" sz="1800" kern="1200" baseline="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6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»"/>
              <a:defRPr lang="en-US" sz="1600" kern="1200" dirty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170" fontAlgn="auto">
              <a:spcAft>
                <a:spcPts val="0"/>
              </a:spcAft>
              <a:buNone/>
              <a:defRPr/>
            </a:pPr>
            <a:r>
              <a:rPr lang="en-US" sz="1400" dirty="0"/>
              <a:t>Draft standards    reviewed by BOD</a:t>
            </a:r>
          </a:p>
          <a:p>
            <a:pPr marL="0" indent="0" defTabSz="1219170" fontAlgn="auto">
              <a:spcAft>
                <a:spcPts val="0"/>
              </a:spcAft>
              <a:buNone/>
              <a:defRPr/>
            </a:pPr>
            <a:r>
              <a:rPr lang="en-US" sz="1400" dirty="0"/>
              <a:t>ARC reviewing organizational standards</a:t>
            </a:r>
          </a:p>
          <a:p>
            <a:pPr marL="0" indent="0" defTabSz="1219170" fontAlgn="auto">
              <a:spcAft>
                <a:spcPts val="0"/>
              </a:spcAft>
              <a:buNone/>
              <a:defRPr/>
            </a:pPr>
            <a:endParaRPr lang="en-US" sz="1400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4DA79D08-9DDC-4449-8FF0-7BF66571E81B}"/>
              </a:ext>
            </a:extLst>
          </p:cNvPr>
          <p:cNvSpPr/>
          <p:nvPr/>
        </p:nvSpPr>
        <p:spPr>
          <a:xfrm>
            <a:off x="5854249" y="2781607"/>
            <a:ext cx="182880" cy="18288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43BB6DC-EF4C-4066-9B5D-79D40D6E3702}"/>
              </a:ext>
            </a:extLst>
          </p:cNvPr>
          <p:cNvCxnSpPr>
            <a:cxnSpLocks/>
          </p:cNvCxnSpPr>
          <p:nvPr/>
        </p:nvCxnSpPr>
        <p:spPr>
          <a:xfrm>
            <a:off x="5945689" y="2800041"/>
            <a:ext cx="0" cy="164592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A6CB644-299D-424A-8D68-D10C4C4E80CA}"/>
              </a:ext>
            </a:extLst>
          </p:cNvPr>
          <p:cNvCxnSpPr>
            <a:cxnSpLocks/>
          </p:cNvCxnSpPr>
          <p:nvPr/>
        </p:nvCxnSpPr>
        <p:spPr>
          <a:xfrm flipH="1">
            <a:off x="5211664" y="5517195"/>
            <a:ext cx="1828800" cy="0"/>
          </a:xfrm>
          <a:prstGeom prst="line">
            <a:avLst/>
          </a:prstGeom>
          <a:ln w="127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4B243234-F91B-4852-95BD-4668DA62A768}"/>
              </a:ext>
            </a:extLst>
          </p:cNvPr>
          <p:cNvSpPr/>
          <p:nvPr/>
        </p:nvSpPr>
        <p:spPr>
          <a:xfrm>
            <a:off x="6785160" y="2375619"/>
            <a:ext cx="1463040" cy="304800"/>
          </a:xfrm>
          <a:prstGeom prst="rect">
            <a:avLst/>
          </a:prstGeom>
          <a:solidFill>
            <a:srgbClr val="F4791F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April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4203CF8-2646-436F-834B-879742A17BE3}"/>
              </a:ext>
            </a:extLst>
          </p:cNvPr>
          <p:cNvSpPr txBox="1"/>
          <p:nvPr/>
        </p:nvSpPr>
        <p:spPr>
          <a:xfrm>
            <a:off x="6707218" y="3662958"/>
            <a:ext cx="1828799" cy="574516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>
            <a:defPPr>
              <a:defRPr lang="en-US"/>
            </a:defPPr>
            <a:lvl1pPr>
              <a:defRPr sz="135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pPr algn="l"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Draft standards for public review</a:t>
            </a: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A390AB10-D0D2-414A-A97F-C86B9C07E766}"/>
              </a:ext>
            </a:extLst>
          </p:cNvPr>
          <p:cNvSpPr/>
          <p:nvPr/>
        </p:nvSpPr>
        <p:spPr>
          <a:xfrm>
            <a:off x="7436205" y="2781607"/>
            <a:ext cx="182880" cy="182880"/>
          </a:xfrm>
          <a:prstGeom prst="ellipse">
            <a:avLst/>
          </a:prstGeom>
          <a:solidFill>
            <a:srgbClr val="F47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2A646C6-ED4A-4E6A-AB10-B7A2D2D0C289}"/>
              </a:ext>
            </a:extLst>
          </p:cNvPr>
          <p:cNvCxnSpPr>
            <a:cxnSpLocks/>
          </p:cNvCxnSpPr>
          <p:nvPr/>
        </p:nvCxnSpPr>
        <p:spPr>
          <a:xfrm>
            <a:off x="7527645" y="2800041"/>
            <a:ext cx="0" cy="853440"/>
          </a:xfrm>
          <a:prstGeom prst="line">
            <a:avLst/>
          </a:prstGeom>
          <a:ln w="19050">
            <a:solidFill>
              <a:srgbClr val="F479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5ED6AE6-D096-4D21-9D85-7BA4B2EB26C7}"/>
              </a:ext>
            </a:extLst>
          </p:cNvPr>
          <p:cNvCxnSpPr>
            <a:cxnSpLocks/>
          </p:cNvCxnSpPr>
          <p:nvPr/>
        </p:nvCxnSpPr>
        <p:spPr>
          <a:xfrm flipH="1">
            <a:off x="6793980" y="4218672"/>
            <a:ext cx="1828800" cy="0"/>
          </a:xfrm>
          <a:prstGeom prst="line">
            <a:avLst/>
          </a:prstGeom>
          <a:ln w="12700">
            <a:solidFill>
              <a:srgbClr val="F4791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6D6D0DBA-2D9F-4EBE-8220-B85BF7751F61}"/>
              </a:ext>
            </a:extLst>
          </p:cNvPr>
          <p:cNvSpPr/>
          <p:nvPr/>
        </p:nvSpPr>
        <p:spPr>
          <a:xfrm>
            <a:off x="6784907" y="1942923"/>
            <a:ext cx="4486656" cy="406400"/>
          </a:xfrm>
          <a:prstGeom prst="rect">
            <a:avLst/>
          </a:prstGeom>
          <a:solidFill>
            <a:srgbClr val="860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2021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81CC21D-9F28-4934-B629-40D7F0FCB5F4}"/>
              </a:ext>
            </a:extLst>
          </p:cNvPr>
          <p:cNvSpPr/>
          <p:nvPr/>
        </p:nvSpPr>
        <p:spPr>
          <a:xfrm>
            <a:off x="8302211" y="2375619"/>
            <a:ext cx="1463040" cy="304800"/>
          </a:xfrm>
          <a:prstGeom prst="rect">
            <a:avLst/>
          </a:prstGeom>
          <a:solidFill>
            <a:srgbClr val="34715A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August</a:t>
            </a:r>
          </a:p>
        </p:txBody>
      </p:sp>
      <p:sp>
        <p:nvSpPr>
          <p:cNvPr id="44" name="Text Placeholder 88" descr="Text Box 4">
            <a:extLst>
              <a:ext uri="{FF2B5EF4-FFF2-40B4-BE49-F238E27FC236}">
                <a16:creationId xmlns:a16="http://schemas.microsoft.com/office/drawing/2014/main" id="{8BD68399-9470-4C30-A31F-755ACD4E6482}"/>
              </a:ext>
            </a:extLst>
          </p:cNvPr>
          <p:cNvSpPr txBox="1">
            <a:spLocks/>
          </p:cNvSpPr>
          <p:nvPr/>
        </p:nvSpPr>
        <p:spPr>
          <a:xfrm>
            <a:off x="8271916" y="4638910"/>
            <a:ext cx="2133600" cy="905084"/>
          </a:xfrm>
          <a:prstGeom prst="rect">
            <a:avLst/>
          </a:prstGeom>
        </p:spPr>
        <p:txBody>
          <a:bodyPr anchor="b" anchorCtr="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lang="en-US" sz="24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800" kern="1200" dirty="0" smtClean="0">
                <a:solidFill>
                  <a:srgbClr val="860038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 lang="en-US" sz="1800" kern="1200" baseline="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–"/>
              <a:defRPr lang="en-US" sz="1600" kern="1200" dirty="0" smtClean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ts val="24"/>
              </a:spcBef>
              <a:spcAft>
                <a:spcPts val="200"/>
              </a:spcAft>
              <a:buFont typeface="Arial" panose="020B0604020202020204" pitchFamily="34" charset="0"/>
              <a:buChar char="»"/>
              <a:defRPr lang="en-US" sz="1600" kern="1200" dirty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1400" dirty="0"/>
              <a:t>Task Forces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1400" dirty="0"/>
              <a:t>complete their work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0231028B-6FBA-4F9C-9CF6-EF322AD82959}"/>
              </a:ext>
            </a:extLst>
          </p:cNvPr>
          <p:cNvSpPr/>
          <p:nvPr/>
        </p:nvSpPr>
        <p:spPr>
          <a:xfrm>
            <a:off x="8988340" y="2781607"/>
            <a:ext cx="182880" cy="182880"/>
          </a:xfrm>
          <a:prstGeom prst="ellipse">
            <a:avLst/>
          </a:prstGeom>
          <a:solidFill>
            <a:srgbClr val="3471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CA8C0D8-4B8B-42FE-B782-5BD7A5367937}"/>
              </a:ext>
            </a:extLst>
          </p:cNvPr>
          <p:cNvCxnSpPr>
            <a:cxnSpLocks/>
          </p:cNvCxnSpPr>
          <p:nvPr/>
        </p:nvCxnSpPr>
        <p:spPr>
          <a:xfrm>
            <a:off x="9079780" y="2800041"/>
            <a:ext cx="0" cy="2194560"/>
          </a:xfrm>
          <a:prstGeom prst="line">
            <a:avLst/>
          </a:prstGeom>
          <a:ln w="19050">
            <a:solidFill>
              <a:srgbClr val="3471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00275BD-6D2C-495D-9240-DBED448EE58F}"/>
              </a:ext>
            </a:extLst>
          </p:cNvPr>
          <p:cNvCxnSpPr>
            <a:cxnSpLocks/>
          </p:cNvCxnSpPr>
          <p:nvPr/>
        </p:nvCxnSpPr>
        <p:spPr>
          <a:xfrm flipH="1">
            <a:off x="8340336" y="5517195"/>
            <a:ext cx="1828800" cy="0"/>
          </a:xfrm>
          <a:prstGeom prst="line">
            <a:avLst/>
          </a:prstGeom>
          <a:ln w="12700">
            <a:solidFill>
              <a:srgbClr val="3471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D348ED86-9689-40C2-BAD0-079B978A694D}"/>
              </a:ext>
            </a:extLst>
          </p:cNvPr>
          <p:cNvSpPr/>
          <p:nvPr/>
        </p:nvSpPr>
        <p:spPr>
          <a:xfrm>
            <a:off x="9810549" y="2375619"/>
            <a:ext cx="1463040" cy="304800"/>
          </a:xfrm>
          <a:prstGeom prst="rect">
            <a:avLst/>
          </a:prstGeom>
          <a:solidFill>
            <a:srgbClr val="D8DA7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467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October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781CB4A-5864-4757-88F1-3EDCCEF17279}"/>
              </a:ext>
            </a:extLst>
          </p:cNvPr>
          <p:cNvSpPr txBox="1"/>
          <p:nvPr/>
        </p:nvSpPr>
        <p:spPr>
          <a:xfrm>
            <a:off x="9754103" y="3675925"/>
            <a:ext cx="1828799" cy="574516"/>
          </a:xfrm>
          <a:prstGeom prst="rect">
            <a:avLst/>
          </a:prstGeom>
          <a:noFill/>
        </p:spPr>
        <p:txBody>
          <a:bodyPr wrap="square" rtlCol="0" anchor="b" anchorCtr="0">
            <a:noAutofit/>
          </a:bodyPr>
          <a:lstStyle>
            <a:defPPr>
              <a:defRPr lang="en-US"/>
            </a:defPPr>
            <a:lvl1pPr>
              <a:defRPr sz="1350">
                <a:solidFill>
                  <a:schemeClr val="bg1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pPr lvl="0">
              <a:spcBef>
                <a:spcPct val="20000"/>
              </a:spcBef>
              <a:defRPr/>
            </a:pPr>
            <a:r>
              <a:rPr lang="en-US" sz="1400" dirty="0">
                <a:solidFill>
                  <a:schemeClr val="tx1"/>
                </a:solidFill>
                <a:cs typeface="Arial" panose="020B0604020202020204" pitchFamily="34" charset="0"/>
              </a:rPr>
              <a:t>Standards approved by ABMS BOD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D7559FE-F404-49A9-A92A-91DFD940CB03}"/>
              </a:ext>
            </a:extLst>
          </p:cNvPr>
          <p:cNvSpPr/>
          <p:nvPr/>
        </p:nvSpPr>
        <p:spPr>
          <a:xfrm>
            <a:off x="10494393" y="2781607"/>
            <a:ext cx="182880" cy="182880"/>
          </a:xfrm>
          <a:prstGeom prst="ellipse">
            <a:avLst/>
          </a:prstGeom>
          <a:solidFill>
            <a:srgbClr val="E1E2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33" dirty="0">
              <a:solidFill>
                <a:prstClr val="white"/>
              </a:solidFill>
              <a:latin typeface="Gill Sans MT" panose="020B0502020104020203" pitchFamily="34" charset="0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91D7DEB-56E3-48B9-9D83-FEE4B8343230}"/>
              </a:ext>
            </a:extLst>
          </p:cNvPr>
          <p:cNvCxnSpPr>
            <a:cxnSpLocks/>
          </p:cNvCxnSpPr>
          <p:nvPr/>
        </p:nvCxnSpPr>
        <p:spPr>
          <a:xfrm>
            <a:off x="10585833" y="2800041"/>
            <a:ext cx="0" cy="792480"/>
          </a:xfrm>
          <a:prstGeom prst="line">
            <a:avLst/>
          </a:prstGeom>
          <a:ln w="19050">
            <a:solidFill>
              <a:srgbClr val="E1E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42A8E84-AA22-43A5-BB3D-CE675BFFF9D0}"/>
              </a:ext>
            </a:extLst>
          </p:cNvPr>
          <p:cNvCxnSpPr>
            <a:cxnSpLocks/>
          </p:cNvCxnSpPr>
          <p:nvPr/>
        </p:nvCxnSpPr>
        <p:spPr>
          <a:xfrm flipH="1">
            <a:off x="9838772" y="4218672"/>
            <a:ext cx="1828800" cy="0"/>
          </a:xfrm>
          <a:prstGeom prst="line">
            <a:avLst/>
          </a:prstGeom>
          <a:ln w="12700">
            <a:solidFill>
              <a:srgbClr val="E1E2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655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DD467-DECC-BA4C-829E-5F39E185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71" y="344175"/>
            <a:ext cx="11664029" cy="758443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cs typeface="Arial" panose="020B0604020202020204" pitchFamily="34" charset="0"/>
              </a:rPr>
              <a:t>Continuing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cs typeface="Arial" panose="020B0604020202020204" pitchFamily="34" charset="0"/>
              </a:rPr>
              <a:t>Certification Standards Development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29C894-A6AC-40ED-B66A-673E50324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55" y="1295057"/>
            <a:ext cx="5114383" cy="5130192"/>
          </a:xfrm>
        </p:spPr>
        <p:txBody>
          <a:bodyPr>
            <a:normAutofit/>
          </a:bodyPr>
          <a:lstStyle/>
          <a:p>
            <a:r>
              <a:rPr lang="en-US" sz="3200" dirty="0"/>
              <a:t>Responsive to Vision Commission </a:t>
            </a:r>
          </a:p>
          <a:p>
            <a:r>
              <a:rPr lang="en-US" sz="3200" dirty="0"/>
              <a:t>Role of certification in professional self-regulation             </a:t>
            </a:r>
          </a:p>
          <a:p>
            <a:r>
              <a:rPr lang="en-US" sz="3200" dirty="0"/>
              <a:t>Iterative process of review and revision </a:t>
            </a:r>
          </a:p>
          <a:p>
            <a:r>
              <a:rPr lang="en-US" sz="3200" dirty="0"/>
              <a:t>Conversations with ABMS certification committees and other stakeholders</a:t>
            </a:r>
            <a:endParaRPr lang="en-US" dirty="0">
              <a:latin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6036D4E-301C-4DA5-8656-1DE69286CF3D}"/>
              </a:ext>
            </a:extLst>
          </p:cNvPr>
          <p:cNvGraphicFramePr/>
          <p:nvPr/>
        </p:nvGraphicFramePr>
        <p:xfrm>
          <a:off x="4200525" y="1102618"/>
          <a:ext cx="8488624" cy="544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718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E595500-E903-4C7B-B2D4-284648065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28600"/>
            <a:ext cx="12039600" cy="715963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Foundational Change in how ABMS Achieves its Mission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4FFA380-04F8-4EEE-BFBE-7319657DE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562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Bring value to the public and the profession</a:t>
            </a:r>
          </a:p>
          <a:p>
            <a:pPr lvl="1"/>
            <a:r>
              <a:rPr lang="en-US" dirty="0"/>
              <a:t>Ensuring a meaningful credential for users of the certificate</a:t>
            </a:r>
          </a:p>
          <a:p>
            <a:pPr lvl="1"/>
            <a:r>
              <a:rPr lang="en-US" dirty="0"/>
              <a:t>Supporting physician and medical specialist learning and improvement</a:t>
            </a:r>
          </a:p>
          <a:p>
            <a:pPr lvl="2"/>
            <a:r>
              <a:rPr lang="en-US" dirty="0"/>
              <a:t>Balancing formative and summative approaches </a:t>
            </a:r>
          </a:p>
          <a:p>
            <a:pPr lvl="2"/>
            <a:r>
              <a:rPr lang="en-US" dirty="0"/>
              <a:t>Enhancing relevance to practice</a:t>
            </a:r>
          </a:p>
          <a:p>
            <a:r>
              <a:rPr lang="en-US" dirty="0"/>
              <a:t>Collaborative solution within the profession	</a:t>
            </a:r>
          </a:p>
          <a:p>
            <a:pPr lvl="1"/>
            <a:r>
              <a:rPr lang="en-US" dirty="0"/>
              <a:t>“Meaningful self-regulation requires a system of engaged stakeholders”</a:t>
            </a:r>
          </a:p>
          <a:p>
            <a:pPr lvl="1"/>
            <a:r>
              <a:rPr lang="en-US" dirty="0"/>
              <a:t>Better engagement of physicians and other stakeholders</a:t>
            </a:r>
          </a:p>
          <a:p>
            <a:pPr lvl="2"/>
            <a:r>
              <a:rPr lang="en-US" dirty="0"/>
              <a:t>Specialty and State Medical Societies</a:t>
            </a:r>
          </a:p>
          <a:p>
            <a:pPr lvl="2"/>
            <a:r>
              <a:rPr lang="en-US" dirty="0"/>
              <a:t>Academic health centers</a:t>
            </a:r>
          </a:p>
          <a:p>
            <a:pPr lvl="2"/>
            <a:r>
              <a:rPr lang="en-US" dirty="0"/>
              <a:t>Continuing Medical Education (CME)/Continuing Professional Development (CPD) organizations</a:t>
            </a:r>
          </a:p>
          <a:p>
            <a:pPr lvl="2"/>
            <a:r>
              <a:rPr lang="en-US" dirty="0"/>
              <a:t>Members of the Public</a:t>
            </a:r>
          </a:p>
        </p:txBody>
      </p:sp>
    </p:spTree>
    <p:extLst>
      <p:ext uri="{BB962C8B-B14F-4D97-AF65-F5344CB8AC3E}">
        <p14:creationId xmlns:p14="http://schemas.microsoft.com/office/powerpoint/2010/main" val="330490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8C6AA2-CAFD-4753-BAC7-0221F9C28C8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01789" y="1152211"/>
            <a:ext cx="5384800" cy="5478107"/>
          </a:xfrm>
        </p:spPr>
        <p:txBody>
          <a:bodyPr>
            <a:noAutofit/>
          </a:bodyPr>
          <a:lstStyle/>
          <a:p>
            <a:pPr marL="76199" indent="0">
              <a:buNone/>
            </a:pPr>
            <a:r>
              <a:rPr lang="en-US" sz="2000" b="1" dirty="0"/>
              <a:t>Lifelong Learning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Program Content and Relevance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Assessments of Knowledge, Judgement, and Skills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Use of Assessment Results in Certification Decisions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Diplomate Feedback from Assessments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Sharing Aggregated Data to Address Specialty-based Gaps</a:t>
            </a:r>
          </a:p>
          <a:p>
            <a:pPr marL="1066785" lvl="1" indent="-457200">
              <a:buFont typeface="+mj-lt"/>
              <a:buAutoNum type="arabicPeriod" startAt="12"/>
            </a:pPr>
            <a:r>
              <a:rPr lang="en-US" sz="1900" dirty="0"/>
              <a:t>Lifelong Professional Development</a:t>
            </a:r>
          </a:p>
          <a:p>
            <a:pPr marL="76199" indent="0">
              <a:buNone/>
            </a:pPr>
            <a:r>
              <a:rPr lang="en-US" sz="2000" b="1" dirty="0"/>
              <a:t>Improving Health and Health Care</a:t>
            </a:r>
          </a:p>
          <a:p>
            <a:pPr marL="1066785" lvl="1" indent="-457200">
              <a:buFont typeface="+mj-lt"/>
              <a:buAutoNum type="arabicPeriod" startAt="18"/>
            </a:pPr>
            <a:r>
              <a:rPr lang="en-US" sz="1900" dirty="0"/>
              <a:t>Quality Agenda</a:t>
            </a:r>
          </a:p>
          <a:p>
            <a:pPr marL="1066785" lvl="1" indent="-457200">
              <a:buFont typeface="+mj-lt"/>
              <a:buAutoNum type="arabicPeriod" startAt="18"/>
            </a:pPr>
            <a:r>
              <a:rPr lang="en-US" sz="1900" dirty="0"/>
              <a:t>Engagement in Improving Health and Health Care</a:t>
            </a:r>
          </a:p>
          <a:p>
            <a:endParaRPr lang="en-US" sz="19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36EB0AD-3BEF-42D5-8399-4E65A3C2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Standards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71B0B-679A-4122-B95E-D87FDA15A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5384800" cy="52879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General Standards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Program Goals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Requirement for Continuing Certification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Assessment of Certification Status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Transparent Display of Certification History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Opportunities to Address Performance or Participation Deficits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Regaining Certification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Program Evaluation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Holders of Multiple Certificates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900" dirty="0"/>
              <a:t>Diplomates Holding Non-time-limited Certificate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Professional Standing and Conduct 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</a:pPr>
            <a:r>
              <a:rPr lang="en-US" sz="1900" dirty="0"/>
              <a:t>Review of Professional Standing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 startAt="10"/>
            </a:pPr>
            <a:r>
              <a:rPr lang="en-US" sz="1900" dirty="0"/>
              <a:t>Responding to Issues Related to Professional Standing and Conduct </a:t>
            </a:r>
          </a:p>
          <a:p>
            <a:pPr marL="1066785" lvl="1" indent="-457200">
              <a:spcBef>
                <a:spcPts val="0"/>
              </a:spcBef>
              <a:spcAft>
                <a:spcPts val="0"/>
              </a:spcAft>
            </a:pPr>
            <a:endParaRPr lang="en-US" sz="1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8CBDFD-1CFB-4F32-88C9-4D6A56CAEB9B}"/>
              </a:ext>
            </a:extLst>
          </p:cNvPr>
          <p:cNvSpPr txBox="1"/>
          <p:nvPr/>
        </p:nvSpPr>
        <p:spPr>
          <a:xfrm>
            <a:off x="1066800" y="6414086"/>
            <a:ext cx="853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Gill Sans MT" panose="020B0502020104020203" pitchFamily="34" charset="0"/>
              </a:rPr>
              <a:t>www.abms.org/board-certification/board-certification-standards/standards-for-continuing-certification</a:t>
            </a:r>
          </a:p>
        </p:txBody>
      </p:sp>
    </p:spTree>
    <p:extLst>
      <p:ext uri="{BB962C8B-B14F-4D97-AF65-F5344CB8AC3E}">
        <p14:creationId xmlns:p14="http://schemas.microsoft.com/office/powerpoint/2010/main" val="356178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780F6-90D3-43E4-9954-A9148ACB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C0A9122-0646-43F2-9C83-07E929D3BF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51065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7933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780F6-90D3-43E4-9954-A9148ACB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E8B342-BD35-436A-91FA-E5E04AB2EB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258014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56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A091-662E-4ED2-BCAD-D7260D434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EA270EC-6BC1-4728-8812-C80110BA53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410291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63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36909-34EC-482B-93B5-ADE157D81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715963"/>
          </a:xfrm>
        </p:spPr>
        <p:txBody>
          <a:bodyPr anchor="ctr">
            <a:normAutofit/>
          </a:bodyPr>
          <a:lstStyle/>
          <a:p>
            <a:r>
              <a:rPr lang="en-US" dirty="0"/>
              <a:t>Highlights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D9C4A4-7D9B-4497-B261-10CAAA68E9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924924"/>
              </p:ext>
            </p:extLst>
          </p:nvPr>
        </p:nvGraphicFramePr>
        <p:xfrm>
          <a:off x="609600" y="1295401"/>
          <a:ext cx="10972800" cy="4830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6950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FIXEDNewABMSPowerPointTemplate_6.4.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ABMS_PowerPoint_Template_2015 v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Custom Design">
  <a:themeElements>
    <a:clrScheme name="Custom Design 13">
      <a:dk1>
        <a:srgbClr val="414141"/>
      </a:dk1>
      <a:lt1>
        <a:srgbClr val="FFFFFF"/>
      </a:lt1>
      <a:dk2>
        <a:srgbClr val="284B90"/>
      </a:dk2>
      <a:lt2>
        <a:srgbClr val="909090"/>
      </a:lt2>
      <a:accent1>
        <a:srgbClr val="BBE0E3"/>
      </a:accent1>
      <a:accent2>
        <a:srgbClr val="335FB7"/>
      </a:accent2>
      <a:accent3>
        <a:srgbClr val="FFFFFF"/>
      </a:accent3>
      <a:accent4>
        <a:srgbClr val="363636"/>
      </a:accent4>
      <a:accent5>
        <a:srgbClr val="DAEDEF"/>
      </a:accent5>
      <a:accent6>
        <a:srgbClr val="2D55A6"/>
      </a:accent6>
      <a:hlink>
        <a:srgbClr val="99CC00"/>
      </a:hlink>
      <a:folHlink>
        <a:srgbClr val="E9E08B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414141"/>
        </a:dk1>
        <a:lt1>
          <a:srgbClr val="FFFFFF"/>
        </a:lt1>
        <a:dk2>
          <a:srgbClr val="284B90"/>
        </a:dk2>
        <a:lt2>
          <a:srgbClr val="909090"/>
        </a:lt2>
        <a:accent1>
          <a:srgbClr val="BBE0E3"/>
        </a:accent1>
        <a:accent2>
          <a:srgbClr val="335FB7"/>
        </a:accent2>
        <a:accent3>
          <a:srgbClr val="FFFFFF"/>
        </a:accent3>
        <a:accent4>
          <a:srgbClr val="363636"/>
        </a:accent4>
        <a:accent5>
          <a:srgbClr val="DAEDEF"/>
        </a:accent5>
        <a:accent6>
          <a:srgbClr val="2D55A6"/>
        </a:accent6>
        <a:hlink>
          <a:srgbClr val="99CC00"/>
        </a:hlink>
        <a:folHlink>
          <a:srgbClr val="E9E0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M-FM-powerpoint template" id="{7BB24168-D0A2-4E48-B4D0-E6E2E0E94813}" vid="{F46E7ECC-8B70-4D56-9F77-A423D6C58DEB}"/>
    </a:ext>
  </a:extLst>
</a:theme>
</file>

<file path=ppt/theme/theme7.xml><?xml version="1.0" encoding="utf-8"?>
<a:theme xmlns:a="http://schemas.openxmlformats.org/drawingml/2006/main" name="FM Template 1">
  <a:themeElements>
    <a:clrScheme name="Default Design 13">
      <a:dk1>
        <a:srgbClr val="414141"/>
      </a:dk1>
      <a:lt1>
        <a:srgbClr val="FFFFFF"/>
      </a:lt1>
      <a:dk2>
        <a:srgbClr val="284B90"/>
      </a:dk2>
      <a:lt2>
        <a:srgbClr val="909090"/>
      </a:lt2>
      <a:accent1>
        <a:srgbClr val="BBE0E3"/>
      </a:accent1>
      <a:accent2>
        <a:srgbClr val="335FB7"/>
      </a:accent2>
      <a:accent3>
        <a:srgbClr val="FFFFFF"/>
      </a:accent3>
      <a:accent4>
        <a:srgbClr val="363636"/>
      </a:accent4>
      <a:accent5>
        <a:srgbClr val="DAEDEF"/>
      </a:accent5>
      <a:accent6>
        <a:srgbClr val="2D55A6"/>
      </a:accent6>
      <a:hlink>
        <a:srgbClr val="99CC00"/>
      </a:hlink>
      <a:folHlink>
        <a:srgbClr val="E9E08B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414141"/>
        </a:dk1>
        <a:lt1>
          <a:srgbClr val="FFFFFF"/>
        </a:lt1>
        <a:dk2>
          <a:srgbClr val="284B90"/>
        </a:dk2>
        <a:lt2>
          <a:srgbClr val="909090"/>
        </a:lt2>
        <a:accent1>
          <a:srgbClr val="BBE0E3"/>
        </a:accent1>
        <a:accent2>
          <a:srgbClr val="335FB7"/>
        </a:accent2>
        <a:accent3>
          <a:srgbClr val="FFFFFF"/>
        </a:accent3>
        <a:accent4>
          <a:srgbClr val="363636"/>
        </a:accent4>
        <a:accent5>
          <a:srgbClr val="DAEDEF"/>
        </a:accent5>
        <a:accent6>
          <a:srgbClr val="2D55A6"/>
        </a:accent6>
        <a:hlink>
          <a:srgbClr val="99CC00"/>
        </a:hlink>
        <a:folHlink>
          <a:srgbClr val="E9E0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M-FM-powerpoint template" id="{7BB24168-D0A2-4E48-B4D0-E6E2E0E94813}" vid="{8B902AE3-362E-45F4-B4F9-09F5E6B922F2}"/>
    </a:ext>
  </a:extLst>
</a:theme>
</file>

<file path=ppt/theme/theme8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ABMS_PowerPoint_Template_2015 - 16x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7444766268B8478654FD5E80CF6245" ma:contentTypeVersion="6" ma:contentTypeDescription="Create a new document." ma:contentTypeScope="" ma:versionID="cee37265b9a5b405092fdfc05d2505e6">
  <xsd:schema xmlns:xsd="http://www.w3.org/2001/XMLSchema" xmlns:xs="http://www.w3.org/2001/XMLSchema" xmlns:p="http://schemas.microsoft.com/office/2006/metadata/properties" xmlns:ns2="a4418bd9-87d9-4fac-954a-370d75a82f00" xmlns:ns3="153687b8-f4a9-43af-b842-a4a0f093bf3b" targetNamespace="http://schemas.microsoft.com/office/2006/metadata/properties" ma:root="true" ma:fieldsID="5f7a0c4dcfc6e510868947b63c42930f" ns2:_="" ns3:_="">
    <xsd:import namespace="a4418bd9-87d9-4fac-954a-370d75a82f00"/>
    <xsd:import namespace="153687b8-f4a9-43af-b842-a4a0f093bf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418bd9-87d9-4fac-954a-370d75a82f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687b8-f4a9-43af-b842-a4a0f093bf3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512548F-6675-42DA-907C-2E1A9437A5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418bd9-87d9-4fac-954a-370d75a82f00"/>
    <ds:schemaRef ds:uri="153687b8-f4a9-43af-b842-a4a0f093bf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BD6D78-BF3A-4FB9-ADAF-376F07CD1D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C41E1D-68C9-4285-A109-3E2381168245}">
  <ds:schemaRefs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53687b8-f4a9-43af-b842-a4a0f093bf3b"/>
    <ds:schemaRef ds:uri="a4418bd9-87d9-4fac-954a-370d75a82f0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30407</TotalTime>
  <Words>782</Words>
  <Application>Microsoft Office PowerPoint</Application>
  <PresentationFormat>Widescreen</PresentationFormat>
  <Paragraphs>138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Arial</vt:lpstr>
      <vt:lpstr>Arial Hebrew Light</vt:lpstr>
      <vt:lpstr>Calibri</vt:lpstr>
      <vt:lpstr>Gill Sans MT</vt:lpstr>
      <vt:lpstr>Office Theme</vt:lpstr>
      <vt:lpstr>1_Custom Design</vt:lpstr>
      <vt:lpstr>FIXEDNewABMSPowerPointTemplate_6.4.15</vt:lpstr>
      <vt:lpstr>ABMS_PowerPoint_Template_2015 v2</vt:lpstr>
      <vt:lpstr>3_Office Theme</vt:lpstr>
      <vt:lpstr>Custom Design</vt:lpstr>
      <vt:lpstr>FM Template 1</vt:lpstr>
      <vt:lpstr>2_Office Theme</vt:lpstr>
      <vt:lpstr>ABMS_PowerPoint_Template_2015 - 16x9</vt:lpstr>
      <vt:lpstr>2021 ABMS Continuing Certification Standards</vt:lpstr>
      <vt:lpstr>Implementing the Commission Recommendations</vt:lpstr>
      <vt:lpstr>Continuing Certification Standards Development</vt:lpstr>
      <vt:lpstr>Foundational Change in how ABMS Achieves its Mission</vt:lpstr>
      <vt:lpstr>The Standards</vt:lpstr>
      <vt:lpstr>Highlights</vt:lpstr>
      <vt:lpstr>Highlights</vt:lpstr>
      <vt:lpstr>Highlights</vt:lpstr>
      <vt:lpstr>Highlights</vt:lpstr>
      <vt:lpstr>Highlights</vt:lpstr>
      <vt:lpstr>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Lois Margaret Nora, MD, JD, MBA</dc:creator>
  <cp:lastModifiedBy>Jennifer Michael</cp:lastModifiedBy>
  <cp:revision>1276</cp:revision>
  <cp:lastPrinted>2021-11-09T20:25:34Z</cp:lastPrinted>
  <dcterms:created xsi:type="dcterms:W3CDTF">2007-07-06T16:04:25Z</dcterms:created>
  <dcterms:modified xsi:type="dcterms:W3CDTF">2022-01-31T20:19:09Z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0x0101008F7444766268B8478654FD5E80CF6245</vt:lpwstr>
  </property>
</Properties>
</file>